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59" r:id="rId3"/>
    <p:sldId id="260" r:id="rId4"/>
    <p:sldId id="273" r:id="rId5"/>
    <p:sldId id="271" r:id="rId6"/>
    <p:sldId id="272" r:id="rId7"/>
    <p:sldId id="269" r:id="rId8"/>
    <p:sldId id="261" r:id="rId9"/>
    <p:sldId id="274" r:id="rId10"/>
    <p:sldId id="275" r:id="rId11"/>
    <p:sldId id="264" r:id="rId12"/>
    <p:sldId id="265" r:id="rId13"/>
    <p:sldId id="266" r:id="rId14"/>
    <p:sldId id="268"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CBE76B1-F36B-4DF4-8A3E-D0186D3F3284}">
          <p14:sldIdLst>
            <p14:sldId id="259"/>
            <p14:sldId id="260"/>
            <p14:sldId id="273"/>
            <p14:sldId id="271"/>
          </p14:sldIdLst>
        </p14:section>
        <p14:section name="Sección sin título" id="{57921DF9-DF1A-464F-99DD-A60DC13A9412}">
          <p14:sldIdLst>
            <p14:sldId id="272"/>
            <p14:sldId id="269"/>
            <p14:sldId id="261"/>
            <p14:sldId id="274"/>
            <p14:sldId id="275"/>
            <p14:sldId id="264"/>
            <p14:sldId id="265"/>
            <p14:sldId id="266"/>
            <p14:sldId id="268"/>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9BA"/>
    <a:srgbClr val="FF9900"/>
    <a:srgbClr val="003399"/>
    <a:srgbClr val="66FFFF"/>
    <a:srgbClr val="FF0000"/>
    <a:srgbClr val="FFCC99"/>
    <a:srgbClr val="CCFFFF"/>
    <a:srgbClr val="9966FF"/>
    <a:srgbClr val="FFCC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671" autoAdjust="0"/>
  </p:normalViewPr>
  <p:slideViewPr>
    <p:cSldViewPr snapToGrid="0" snapToObjects="1">
      <p:cViewPr>
        <p:scale>
          <a:sx n="73" d="100"/>
          <a:sy n="73" d="100"/>
        </p:scale>
        <p:origin x="2520" y="18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04CD0-2750-4604-A68A-04C87CFF3E77}"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s-CO"/>
        </a:p>
      </dgm:t>
    </dgm:pt>
    <dgm:pt modelId="{8E062283-0678-4AC7-922A-CA3429530242}">
      <dgm:prSet phldrT="[Texto]"/>
      <dgm:spPr/>
      <dgm:t>
        <a:bodyPr/>
        <a:lstStyle/>
        <a:p>
          <a:r>
            <a:rPr lang="es-CO" b="1" dirty="0" smtClean="0">
              <a:latin typeface="Arial Rounded MT Bold" panose="020F0704030504030204" pitchFamily="34" charset="0"/>
              <a:cs typeface="Times New Roman" panose="02020603050405020304" pitchFamily="18" charset="0"/>
            </a:rPr>
            <a:t>Implementar estrategias para el cumplimiento de las cuatro fases del proceso de rendición publica de cuentas de niños niñas, adolescentes y jóvenes del departamento de Cundinamarca</a:t>
          </a:r>
          <a:r>
            <a:rPr lang="es-CO" b="1" dirty="0" smtClean="0">
              <a:latin typeface="Times New Roman" panose="02020603050405020304" pitchFamily="18" charset="0"/>
              <a:cs typeface="Times New Roman" panose="02020603050405020304" pitchFamily="18" charset="0"/>
            </a:rPr>
            <a:t>.</a:t>
          </a:r>
          <a:r>
            <a:rPr lang="es-CO" dirty="0" smtClean="0">
              <a:latin typeface="Times New Roman" panose="02020603050405020304" pitchFamily="18" charset="0"/>
              <a:cs typeface="Times New Roman" panose="02020603050405020304" pitchFamily="18" charset="0"/>
            </a:rPr>
            <a:t/>
          </a:r>
          <a:br>
            <a:rPr lang="es-CO" dirty="0" smtClean="0">
              <a:latin typeface="Times New Roman" panose="02020603050405020304" pitchFamily="18" charset="0"/>
              <a:cs typeface="Times New Roman" panose="02020603050405020304" pitchFamily="18" charset="0"/>
            </a:rPr>
          </a:br>
          <a:endParaRPr lang="es-CO" dirty="0"/>
        </a:p>
      </dgm:t>
    </dgm:pt>
    <dgm:pt modelId="{177D6263-5F84-4FD9-B36A-F7C75E945359}" type="parTrans" cxnId="{83030AC1-AF04-4FFE-A830-881DBD4CDEA7}">
      <dgm:prSet/>
      <dgm:spPr/>
      <dgm:t>
        <a:bodyPr/>
        <a:lstStyle/>
        <a:p>
          <a:endParaRPr lang="es-CO"/>
        </a:p>
      </dgm:t>
    </dgm:pt>
    <dgm:pt modelId="{9A706EC1-D9AE-427E-99B2-C476BDF458FF}" type="sibTrans" cxnId="{83030AC1-AF04-4FFE-A830-881DBD4CDEA7}">
      <dgm:prSet/>
      <dgm:spPr/>
      <dgm:t>
        <a:bodyPr/>
        <a:lstStyle/>
        <a:p>
          <a:endParaRPr lang="es-CO"/>
        </a:p>
      </dgm:t>
    </dgm:pt>
    <dgm:pt modelId="{47C7D915-52A5-406E-8FCB-0C20C90A019E}">
      <dgm:prSet phldrT="[Texto]"/>
      <dgm:spPr/>
      <dgm:t>
        <a:bodyPr/>
        <a:lstStyle/>
        <a:p>
          <a:r>
            <a:rPr lang="es-CO" b="0" dirty="0" smtClean="0">
              <a:latin typeface="Arial Rounded MT Bold" panose="020F0704030504030204" pitchFamily="34" charset="0"/>
              <a:cs typeface="Times New Roman" panose="02020603050405020304" pitchFamily="18" charset="0"/>
            </a:rPr>
            <a:t>Acompañar y asesorar</a:t>
          </a:r>
          <a:r>
            <a:rPr lang="x-none" b="0" smtClean="0">
              <a:latin typeface="Arial Rounded MT Bold" panose="020F0704030504030204" pitchFamily="34" charset="0"/>
              <a:cs typeface="Times New Roman" panose="02020603050405020304" pitchFamily="18" charset="0"/>
            </a:rPr>
            <a:t> a los municipios </a:t>
          </a:r>
          <a:r>
            <a:rPr lang="es-CO" b="0" dirty="0" smtClean="0">
              <a:latin typeface="Arial Rounded MT Bold" panose="020F0704030504030204" pitchFamily="34" charset="0"/>
              <a:cs typeface="Times New Roman" panose="02020603050405020304" pitchFamily="18" charset="0"/>
            </a:rPr>
            <a:t>en el</a:t>
          </a:r>
          <a:r>
            <a:rPr lang="x-none" b="0" smtClean="0">
              <a:latin typeface="Arial Rounded MT Bold" panose="020F0704030504030204" pitchFamily="34" charset="0"/>
              <a:cs typeface="Times New Roman" panose="02020603050405020304" pitchFamily="18" charset="0"/>
            </a:rPr>
            <a:t> cumplimento efectivo de los derechos de niños, niñas, adolescentes y jóvenes del departamento de Cundinamarca </a:t>
          </a:r>
          <a:endParaRPr lang="es-CO" b="0" dirty="0">
            <a:latin typeface="Arial Rounded MT Bold" panose="020F0704030504030204" pitchFamily="34" charset="0"/>
          </a:endParaRPr>
        </a:p>
      </dgm:t>
    </dgm:pt>
    <dgm:pt modelId="{5FDDF332-64BC-4F9D-BEEB-6457E51FA2DE}" type="parTrans" cxnId="{75289E64-36DF-4B16-8989-7D0ADF88F4B2}">
      <dgm:prSet/>
      <dgm:spPr/>
      <dgm:t>
        <a:bodyPr/>
        <a:lstStyle/>
        <a:p>
          <a:endParaRPr lang="es-CO"/>
        </a:p>
      </dgm:t>
    </dgm:pt>
    <dgm:pt modelId="{08CE4BF1-443D-40FF-88B5-A8D1D249D09C}" type="sibTrans" cxnId="{75289E64-36DF-4B16-8989-7D0ADF88F4B2}">
      <dgm:prSet/>
      <dgm:spPr/>
      <dgm:t>
        <a:bodyPr/>
        <a:lstStyle/>
        <a:p>
          <a:endParaRPr lang="es-CO"/>
        </a:p>
      </dgm:t>
    </dgm:pt>
    <dgm:pt modelId="{1C572165-2CD4-4EF0-964F-AC454E0EA6DB}">
      <dgm:prSet phldrT="[Texto]"/>
      <dgm:spPr/>
      <dgm:t>
        <a:bodyPr/>
        <a:lstStyle/>
        <a:p>
          <a:r>
            <a:rPr lang="x-none" b="0" smtClean="0">
              <a:latin typeface="Arial Rounded MT Bold" panose="020F0704030504030204" pitchFamily="34" charset="0"/>
              <a:cs typeface="Times New Roman" panose="02020603050405020304" pitchFamily="18" charset="0"/>
            </a:rPr>
            <a:t>Analizar índices frente al cumplimiento de las metas de la política pública de infancia y adolescencia en cada uno de los municipios del departamento</a:t>
          </a:r>
          <a:r>
            <a:rPr lang="x-none" b="1" smtClean="0">
              <a:latin typeface="Times New Roman" panose="02020603050405020304" pitchFamily="18" charset="0"/>
              <a:cs typeface="Times New Roman" panose="02020603050405020304" pitchFamily="18" charset="0"/>
            </a:rPr>
            <a:t>.</a:t>
          </a:r>
          <a:endParaRPr lang="es-CO" b="1" dirty="0"/>
        </a:p>
      </dgm:t>
    </dgm:pt>
    <dgm:pt modelId="{B24580A1-DC90-42CF-A078-F7340C78FB41}" type="parTrans" cxnId="{D5EBD461-5229-4378-ADAC-1ED5C470502F}">
      <dgm:prSet/>
      <dgm:spPr/>
      <dgm:t>
        <a:bodyPr/>
        <a:lstStyle/>
        <a:p>
          <a:endParaRPr lang="es-CO"/>
        </a:p>
      </dgm:t>
    </dgm:pt>
    <dgm:pt modelId="{43DAEF2B-842A-4C03-8B79-9609A243E9B0}" type="sibTrans" cxnId="{D5EBD461-5229-4378-ADAC-1ED5C470502F}">
      <dgm:prSet/>
      <dgm:spPr/>
      <dgm:t>
        <a:bodyPr/>
        <a:lstStyle/>
        <a:p>
          <a:endParaRPr lang="es-CO"/>
        </a:p>
      </dgm:t>
    </dgm:pt>
    <dgm:pt modelId="{50FAB328-CBFF-4F1F-B3F4-D86B21CAB93D}">
      <dgm:prSet phldrT="[Texto]"/>
      <dgm:spPr/>
      <dgm:t>
        <a:bodyPr/>
        <a:lstStyle/>
        <a:p>
          <a:r>
            <a:rPr lang="x-none" b="0" smtClean="0">
              <a:latin typeface="Arial Rounded MT Bold" panose="020F0704030504030204" pitchFamily="34" charset="0"/>
              <a:cs typeface="Times New Roman" panose="02020603050405020304" pitchFamily="18" charset="0"/>
            </a:rPr>
            <a:t>Promover la participación de Niños, Niñas, Adolescentes y Jóvenes del departamento de Cundinamarca en la rendición publica de cuentas</a:t>
          </a:r>
          <a:r>
            <a:rPr lang="x-none" b="1" smtClean="0">
              <a:latin typeface="Times New Roman" panose="02020603050405020304" pitchFamily="18" charset="0"/>
              <a:cs typeface="Times New Roman" panose="02020603050405020304" pitchFamily="18" charset="0"/>
            </a:rPr>
            <a:t>.</a:t>
          </a:r>
          <a:endParaRPr lang="es-CO" b="1" dirty="0"/>
        </a:p>
      </dgm:t>
    </dgm:pt>
    <dgm:pt modelId="{F93977A5-6FB9-4014-9A52-4C4240EF5ED5}" type="parTrans" cxnId="{6D8D6773-F048-4F37-97DD-EC3B41A54662}">
      <dgm:prSet/>
      <dgm:spPr/>
      <dgm:t>
        <a:bodyPr/>
        <a:lstStyle/>
        <a:p>
          <a:endParaRPr lang="es-CO"/>
        </a:p>
      </dgm:t>
    </dgm:pt>
    <dgm:pt modelId="{C8B2BED0-23D6-4078-8CB9-78C158F3BFCA}" type="sibTrans" cxnId="{6D8D6773-F048-4F37-97DD-EC3B41A54662}">
      <dgm:prSet/>
      <dgm:spPr/>
      <dgm:t>
        <a:bodyPr/>
        <a:lstStyle/>
        <a:p>
          <a:endParaRPr lang="es-CO"/>
        </a:p>
      </dgm:t>
    </dgm:pt>
    <dgm:pt modelId="{AFB4E763-E956-4E8F-B483-BE867F39A76E}" type="pres">
      <dgm:prSet presAssocID="{E2E04CD0-2750-4604-A68A-04C87CFF3E77}" presName="hierChild1" presStyleCnt="0">
        <dgm:presLayoutVars>
          <dgm:orgChart val="1"/>
          <dgm:chPref val="1"/>
          <dgm:dir/>
          <dgm:animOne val="branch"/>
          <dgm:animLvl val="lvl"/>
          <dgm:resizeHandles/>
        </dgm:presLayoutVars>
      </dgm:prSet>
      <dgm:spPr/>
      <dgm:t>
        <a:bodyPr/>
        <a:lstStyle/>
        <a:p>
          <a:endParaRPr lang="es-CO"/>
        </a:p>
      </dgm:t>
    </dgm:pt>
    <dgm:pt modelId="{5FC2B34C-9E5B-429E-AF04-6BD4CB495AE6}" type="pres">
      <dgm:prSet presAssocID="{8E062283-0678-4AC7-922A-CA3429530242}" presName="hierRoot1" presStyleCnt="0">
        <dgm:presLayoutVars>
          <dgm:hierBranch val="init"/>
        </dgm:presLayoutVars>
      </dgm:prSet>
      <dgm:spPr/>
    </dgm:pt>
    <dgm:pt modelId="{0EB51277-5411-437E-ADB2-BADFD6B752E5}" type="pres">
      <dgm:prSet presAssocID="{8E062283-0678-4AC7-922A-CA3429530242}" presName="rootComposite1" presStyleCnt="0"/>
      <dgm:spPr/>
    </dgm:pt>
    <dgm:pt modelId="{FCEF269E-C656-420A-81AF-659301633591}" type="pres">
      <dgm:prSet presAssocID="{8E062283-0678-4AC7-922A-CA3429530242}" presName="rootText1" presStyleLbl="node0" presStyleIdx="0" presStyleCnt="1" custScaleX="136939" custScaleY="119351">
        <dgm:presLayoutVars>
          <dgm:chPref val="3"/>
        </dgm:presLayoutVars>
      </dgm:prSet>
      <dgm:spPr/>
      <dgm:t>
        <a:bodyPr/>
        <a:lstStyle/>
        <a:p>
          <a:endParaRPr lang="es-CO"/>
        </a:p>
      </dgm:t>
    </dgm:pt>
    <dgm:pt modelId="{EBA6D57F-4B6C-4321-8632-4572BD7503E0}" type="pres">
      <dgm:prSet presAssocID="{8E062283-0678-4AC7-922A-CA3429530242}" presName="rootConnector1" presStyleLbl="node1" presStyleIdx="0" presStyleCnt="0"/>
      <dgm:spPr/>
      <dgm:t>
        <a:bodyPr/>
        <a:lstStyle/>
        <a:p>
          <a:endParaRPr lang="es-CO"/>
        </a:p>
      </dgm:t>
    </dgm:pt>
    <dgm:pt modelId="{3F3B54DE-AEF1-4DA8-AA9C-60265DE03EDA}" type="pres">
      <dgm:prSet presAssocID="{8E062283-0678-4AC7-922A-CA3429530242}" presName="hierChild2" presStyleCnt="0"/>
      <dgm:spPr/>
    </dgm:pt>
    <dgm:pt modelId="{71FDC6F4-62C4-4CFB-83BE-B3B6D87FA738}" type="pres">
      <dgm:prSet presAssocID="{5FDDF332-64BC-4F9D-BEEB-6457E51FA2DE}" presName="Name37" presStyleLbl="parChTrans1D2" presStyleIdx="0" presStyleCnt="3"/>
      <dgm:spPr/>
      <dgm:t>
        <a:bodyPr/>
        <a:lstStyle/>
        <a:p>
          <a:endParaRPr lang="es-CO"/>
        </a:p>
      </dgm:t>
    </dgm:pt>
    <dgm:pt modelId="{A5C072B9-A553-45D8-A0BA-D9F2912F848A}" type="pres">
      <dgm:prSet presAssocID="{47C7D915-52A5-406E-8FCB-0C20C90A019E}" presName="hierRoot2" presStyleCnt="0">
        <dgm:presLayoutVars>
          <dgm:hierBranch val="init"/>
        </dgm:presLayoutVars>
      </dgm:prSet>
      <dgm:spPr/>
    </dgm:pt>
    <dgm:pt modelId="{3ED6F85E-9B38-4D25-BB7D-4E8C22C8996D}" type="pres">
      <dgm:prSet presAssocID="{47C7D915-52A5-406E-8FCB-0C20C90A019E}" presName="rootComposite" presStyleCnt="0"/>
      <dgm:spPr/>
    </dgm:pt>
    <dgm:pt modelId="{CB5D21FD-59FB-4258-AC23-0DFB9145BDFC}" type="pres">
      <dgm:prSet presAssocID="{47C7D915-52A5-406E-8FCB-0C20C90A019E}" presName="rootText" presStyleLbl="node2" presStyleIdx="0" presStyleCnt="3" custScaleX="113358" custScaleY="124647">
        <dgm:presLayoutVars>
          <dgm:chPref val="3"/>
        </dgm:presLayoutVars>
      </dgm:prSet>
      <dgm:spPr/>
      <dgm:t>
        <a:bodyPr/>
        <a:lstStyle/>
        <a:p>
          <a:endParaRPr lang="es-CO"/>
        </a:p>
      </dgm:t>
    </dgm:pt>
    <dgm:pt modelId="{015CE4FC-49EC-441C-AA1A-6133DA609B76}" type="pres">
      <dgm:prSet presAssocID="{47C7D915-52A5-406E-8FCB-0C20C90A019E}" presName="rootConnector" presStyleLbl="node2" presStyleIdx="0" presStyleCnt="3"/>
      <dgm:spPr/>
      <dgm:t>
        <a:bodyPr/>
        <a:lstStyle/>
        <a:p>
          <a:endParaRPr lang="es-CO"/>
        </a:p>
      </dgm:t>
    </dgm:pt>
    <dgm:pt modelId="{9BAC9B7B-394A-4A92-8235-A612AAA07929}" type="pres">
      <dgm:prSet presAssocID="{47C7D915-52A5-406E-8FCB-0C20C90A019E}" presName="hierChild4" presStyleCnt="0"/>
      <dgm:spPr/>
    </dgm:pt>
    <dgm:pt modelId="{3DDFE4EB-1568-40FA-BFE6-99DEC002C023}" type="pres">
      <dgm:prSet presAssocID="{47C7D915-52A5-406E-8FCB-0C20C90A019E}" presName="hierChild5" presStyleCnt="0"/>
      <dgm:spPr/>
    </dgm:pt>
    <dgm:pt modelId="{04D8F20C-60D1-4069-98AE-AB491E1924FB}" type="pres">
      <dgm:prSet presAssocID="{B24580A1-DC90-42CF-A078-F7340C78FB41}" presName="Name37" presStyleLbl="parChTrans1D2" presStyleIdx="1" presStyleCnt="3"/>
      <dgm:spPr/>
      <dgm:t>
        <a:bodyPr/>
        <a:lstStyle/>
        <a:p>
          <a:endParaRPr lang="es-CO"/>
        </a:p>
      </dgm:t>
    </dgm:pt>
    <dgm:pt modelId="{8F579CCC-1BC0-442E-BD36-78AE45A8B1DD}" type="pres">
      <dgm:prSet presAssocID="{1C572165-2CD4-4EF0-964F-AC454E0EA6DB}" presName="hierRoot2" presStyleCnt="0">
        <dgm:presLayoutVars>
          <dgm:hierBranch val="init"/>
        </dgm:presLayoutVars>
      </dgm:prSet>
      <dgm:spPr/>
    </dgm:pt>
    <dgm:pt modelId="{FEDC21C9-532C-4991-B3E5-D5B89AA6C465}" type="pres">
      <dgm:prSet presAssocID="{1C572165-2CD4-4EF0-964F-AC454E0EA6DB}" presName="rootComposite" presStyleCnt="0"/>
      <dgm:spPr/>
    </dgm:pt>
    <dgm:pt modelId="{BF81E0A6-B193-4BFF-B7A4-054EF03D77D5}" type="pres">
      <dgm:prSet presAssocID="{1C572165-2CD4-4EF0-964F-AC454E0EA6DB}" presName="rootText" presStyleLbl="node2" presStyleIdx="1" presStyleCnt="3" custScaleX="112695" custScaleY="121612" custLinFactNeighborX="362" custLinFactNeighborY="725">
        <dgm:presLayoutVars>
          <dgm:chPref val="3"/>
        </dgm:presLayoutVars>
      </dgm:prSet>
      <dgm:spPr/>
      <dgm:t>
        <a:bodyPr/>
        <a:lstStyle/>
        <a:p>
          <a:endParaRPr lang="es-CO"/>
        </a:p>
      </dgm:t>
    </dgm:pt>
    <dgm:pt modelId="{89E18BBD-B59B-4444-951B-6D8E0383E913}" type="pres">
      <dgm:prSet presAssocID="{1C572165-2CD4-4EF0-964F-AC454E0EA6DB}" presName="rootConnector" presStyleLbl="node2" presStyleIdx="1" presStyleCnt="3"/>
      <dgm:spPr/>
      <dgm:t>
        <a:bodyPr/>
        <a:lstStyle/>
        <a:p>
          <a:endParaRPr lang="es-CO"/>
        </a:p>
      </dgm:t>
    </dgm:pt>
    <dgm:pt modelId="{570A17C6-DAA7-4297-A288-619D8844E809}" type="pres">
      <dgm:prSet presAssocID="{1C572165-2CD4-4EF0-964F-AC454E0EA6DB}" presName="hierChild4" presStyleCnt="0"/>
      <dgm:spPr/>
    </dgm:pt>
    <dgm:pt modelId="{634ED57E-59D7-4E13-B114-CF61958C39A5}" type="pres">
      <dgm:prSet presAssocID="{1C572165-2CD4-4EF0-964F-AC454E0EA6DB}" presName="hierChild5" presStyleCnt="0"/>
      <dgm:spPr/>
    </dgm:pt>
    <dgm:pt modelId="{5B51416F-CA21-4537-8F78-B0F2E976227F}" type="pres">
      <dgm:prSet presAssocID="{F93977A5-6FB9-4014-9A52-4C4240EF5ED5}" presName="Name37" presStyleLbl="parChTrans1D2" presStyleIdx="2" presStyleCnt="3"/>
      <dgm:spPr/>
      <dgm:t>
        <a:bodyPr/>
        <a:lstStyle/>
        <a:p>
          <a:endParaRPr lang="es-CO"/>
        </a:p>
      </dgm:t>
    </dgm:pt>
    <dgm:pt modelId="{DDA86528-49EC-4DE8-96D3-A23C8C8C51A0}" type="pres">
      <dgm:prSet presAssocID="{50FAB328-CBFF-4F1F-B3F4-D86B21CAB93D}" presName="hierRoot2" presStyleCnt="0">
        <dgm:presLayoutVars>
          <dgm:hierBranch val="init"/>
        </dgm:presLayoutVars>
      </dgm:prSet>
      <dgm:spPr/>
    </dgm:pt>
    <dgm:pt modelId="{9E77C4FC-0CD8-41C4-809E-70FB568E2B7E}" type="pres">
      <dgm:prSet presAssocID="{50FAB328-CBFF-4F1F-B3F4-D86B21CAB93D}" presName="rootComposite" presStyleCnt="0"/>
      <dgm:spPr/>
    </dgm:pt>
    <dgm:pt modelId="{C7C37753-3844-49E4-A14D-E02EF11A8E04}" type="pres">
      <dgm:prSet presAssocID="{50FAB328-CBFF-4F1F-B3F4-D86B21CAB93D}" presName="rootText" presStyleLbl="node2" presStyleIdx="2" presStyleCnt="3" custScaleX="98263" custScaleY="122671">
        <dgm:presLayoutVars>
          <dgm:chPref val="3"/>
        </dgm:presLayoutVars>
      </dgm:prSet>
      <dgm:spPr/>
      <dgm:t>
        <a:bodyPr/>
        <a:lstStyle/>
        <a:p>
          <a:endParaRPr lang="es-CO"/>
        </a:p>
      </dgm:t>
    </dgm:pt>
    <dgm:pt modelId="{82A44E5C-D25A-4CE1-BB53-2AC5FFE6E73F}" type="pres">
      <dgm:prSet presAssocID="{50FAB328-CBFF-4F1F-B3F4-D86B21CAB93D}" presName="rootConnector" presStyleLbl="node2" presStyleIdx="2" presStyleCnt="3"/>
      <dgm:spPr/>
      <dgm:t>
        <a:bodyPr/>
        <a:lstStyle/>
        <a:p>
          <a:endParaRPr lang="es-CO"/>
        </a:p>
      </dgm:t>
    </dgm:pt>
    <dgm:pt modelId="{7B8F2DD6-CFC6-43B9-B2AB-93433ADB136A}" type="pres">
      <dgm:prSet presAssocID="{50FAB328-CBFF-4F1F-B3F4-D86B21CAB93D}" presName="hierChild4" presStyleCnt="0"/>
      <dgm:spPr/>
    </dgm:pt>
    <dgm:pt modelId="{F39AB65C-EF0E-4959-803F-23D46B8177DF}" type="pres">
      <dgm:prSet presAssocID="{50FAB328-CBFF-4F1F-B3F4-D86B21CAB93D}" presName="hierChild5" presStyleCnt="0"/>
      <dgm:spPr/>
    </dgm:pt>
    <dgm:pt modelId="{A307CC67-C90D-48D8-9940-1D7E5E8776F0}" type="pres">
      <dgm:prSet presAssocID="{8E062283-0678-4AC7-922A-CA3429530242}" presName="hierChild3" presStyleCnt="0"/>
      <dgm:spPr/>
    </dgm:pt>
  </dgm:ptLst>
  <dgm:cxnLst>
    <dgm:cxn modelId="{6D8D6773-F048-4F37-97DD-EC3B41A54662}" srcId="{8E062283-0678-4AC7-922A-CA3429530242}" destId="{50FAB328-CBFF-4F1F-B3F4-D86B21CAB93D}" srcOrd="2" destOrd="0" parTransId="{F93977A5-6FB9-4014-9A52-4C4240EF5ED5}" sibTransId="{C8B2BED0-23D6-4078-8CB9-78C158F3BFCA}"/>
    <dgm:cxn modelId="{24332EBD-472D-4662-AD72-18156CC7652E}" type="presOf" srcId="{47C7D915-52A5-406E-8FCB-0C20C90A019E}" destId="{CB5D21FD-59FB-4258-AC23-0DFB9145BDFC}" srcOrd="0" destOrd="0" presId="urn:microsoft.com/office/officeart/2005/8/layout/orgChart1"/>
    <dgm:cxn modelId="{75289E64-36DF-4B16-8989-7D0ADF88F4B2}" srcId="{8E062283-0678-4AC7-922A-CA3429530242}" destId="{47C7D915-52A5-406E-8FCB-0C20C90A019E}" srcOrd="0" destOrd="0" parTransId="{5FDDF332-64BC-4F9D-BEEB-6457E51FA2DE}" sibTransId="{08CE4BF1-443D-40FF-88B5-A8D1D249D09C}"/>
    <dgm:cxn modelId="{4282202B-45C5-463B-B090-AA58E2BE409F}" type="presOf" srcId="{50FAB328-CBFF-4F1F-B3F4-D86B21CAB93D}" destId="{82A44E5C-D25A-4CE1-BB53-2AC5FFE6E73F}" srcOrd="1" destOrd="0" presId="urn:microsoft.com/office/officeart/2005/8/layout/orgChart1"/>
    <dgm:cxn modelId="{DDA84D50-9F9F-446A-B9FF-4DDE8C33F56A}" type="presOf" srcId="{1C572165-2CD4-4EF0-964F-AC454E0EA6DB}" destId="{89E18BBD-B59B-4444-951B-6D8E0383E913}" srcOrd="1" destOrd="0" presId="urn:microsoft.com/office/officeart/2005/8/layout/orgChart1"/>
    <dgm:cxn modelId="{6ED5512D-16B5-483E-8F2C-63ED978A446F}" type="presOf" srcId="{8E062283-0678-4AC7-922A-CA3429530242}" destId="{EBA6D57F-4B6C-4321-8632-4572BD7503E0}" srcOrd="1" destOrd="0" presId="urn:microsoft.com/office/officeart/2005/8/layout/orgChart1"/>
    <dgm:cxn modelId="{FE0CDC5F-70AF-4606-8938-B1EE6EB3A7F2}" type="presOf" srcId="{5FDDF332-64BC-4F9D-BEEB-6457E51FA2DE}" destId="{71FDC6F4-62C4-4CFB-83BE-B3B6D87FA738}" srcOrd="0" destOrd="0" presId="urn:microsoft.com/office/officeart/2005/8/layout/orgChart1"/>
    <dgm:cxn modelId="{231BB24B-E77E-4E8C-8453-B22D1F33AC06}" type="presOf" srcId="{47C7D915-52A5-406E-8FCB-0C20C90A019E}" destId="{015CE4FC-49EC-441C-AA1A-6133DA609B76}" srcOrd="1" destOrd="0" presId="urn:microsoft.com/office/officeart/2005/8/layout/orgChart1"/>
    <dgm:cxn modelId="{B6B810B0-50DE-4CC0-837B-D77A7FD541B6}" type="presOf" srcId="{50FAB328-CBFF-4F1F-B3F4-D86B21CAB93D}" destId="{C7C37753-3844-49E4-A14D-E02EF11A8E04}" srcOrd="0" destOrd="0" presId="urn:microsoft.com/office/officeart/2005/8/layout/orgChart1"/>
    <dgm:cxn modelId="{D5EBD461-5229-4378-ADAC-1ED5C470502F}" srcId="{8E062283-0678-4AC7-922A-CA3429530242}" destId="{1C572165-2CD4-4EF0-964F-AC454E0EA6DB}" srcOrd="1" destOrd="0" parTransId="{B24580A1-DC90-42CF-A078-F7340C78FB41}" sibTransId="{43DAEF2B-842A-4C03-8B79-9609A243E9B0}"/>
    <dgm:cxn modelId="{B36BAEBA-A270-4017-B6C1-2724F9E5145F}" type="presOf" srcId="{F93977A5-6FB9-4014-9A52-4C4240EF5ED5}" destId="{5B51416F-CA21-4537-8F78-B0F2E976227F}" srcOrd="0" destOrd="0" presId="urn:microsoft.com/office/officeart/2005/8/layout/orgChart1"/>
    <dgm:cxn modelId="{D26CF867-271E-4056-BA3D-7503E6755CCB}" type="presOf" srcId="{B24580A1-DC90-42CF-A078-F7340C78FB41}" destId="{04D8F20C-60D1-4069-98AE-AB491E1924FB}" srcOrd="0" destOrd="0" presId="urn:microsoft.com/office/officeart/2005/8/layout/orgChart1"/>
    <dgm:cxn modelId="{80CE1847-CB9D-4795-BF11-D3509D2BDD05}" type="presOf" srcId="{1C572165-2CD4-4EF0-964F-AC454E0EA6DB}" destId="{BF81E0A6-B193-4BFF-B7A4-054EF03D77D5}" srcOrd="0" destOrd="0" presId="urn:microsoft.com/office/officeart/2005/8/layout/orgChart1"/>
    <dgm:cxn modelId="{B3FFAEFA-0CFC-4B07-BF17-132AF328F70A}" type="presOf" srcId="{E2E04CD0-2750-4604-A68A-04C87CFF3E77}" destId="{AFB4E763-E956-4E8F-B483-BE867F39A76E}" srcOrd="0" destOrd="0" presId="urn:microsoft.com/office/officeart/2005/8/layout/orgChart1"/>
    <dgm:cxn modelId="{83030AC1-AF04-4FFE-A830-881DBD4CDEA7}" srcId="{E2E04CD0-2750-4604-A68A-04C87CFF3E77}" destId="{8E062283-0678-4AC7-922A-CA3429530242}" srcOrd="0" destOrd="0" parTransId="{177D6263-5F84-4FD9-B36A-F7C75E945359}" sibTransId="{9A706EC1-D9AE-427E-99B2-C476BDF458FF}"/>
    <dgm:cxn modelId="{738A75EB-23BE-4D7F-9CF0-8BDE6EA21E84}" type="presOf" srcId="{8E062283-0678-4AC7-922A-CA3429530242}" destId="{FCEF269E-C656-420A-81AF-659301633591}" srcOrd="0" destOrd="0" presId="urn:microsoft.com/office/officeart/2005/8/layout/orgChart1"/>
    <dgm:cxn modelId="{3E57721B-ADAF-4777-82AD-96BC4158DDEF}" type="presParOf" srcId="{AFB4E763-E956-4E8F-B483-BE867F39A76E}" destId="{5FC2B34C-9E5B-429E-AF04-6BD4CB495AE6}" srcOrd="0" destOrd="0" presId="urn:microsoft.com/office/officeart/2005/8/layout/orgChart1"/>
    <dgm:cxn modelId="{32D78AC4-4566-4AFF-87B2-675AF3D37F22}" type="presParOf" srcId="{5FC2B34C-9E5B-429E-AF04-6BD4CB495AE6}" destId="{0EB51277-5411-437E-ADB2-BADFD6B752E5}" srcOrd="0" destOrd="0" presId="urn:microsoft.com/office/officeart/2005/8/layout/orgChart1"/>
    <dgm:cxn modelId="{7C4C9D85-4DAD-4A41-89F6-98AB130A50D8}" type="presParOf" srcId="{0EB51277-5411-437E-ADB2-BADFD6B752E5}" destId="{FCEF269E-C656-420A-81AF-659301633591}" srcOrd="0" destOrd="0" presId="urn:microsoft.com/office/officeart/2005/8/layout/orgChart1"/>
    <dgm:cxn modelId="{F5BB56C8-2F55-473F-9865-AA1448CD985E}" type="presParOf" srcId="{0EB51277-5411-437E-ADB2-BADFD6B752E5}" destId="{EBA6D57F-4B6C-4321-8632-4572BD7503E0}" srcOrd="1" destOrd="0" presId="urn:microsoft.com/office/officeart/2005/8/layout/orgChart1"/>
    <dgm:cxn modelId="{5FE631A7-4BB8-4809-9556-C6874DB28E8F}" type="presParOf" srcId="{5FC2B34C-9E5B-429E-AF04-6BD4CB495AE6}" destId="{3F3B54DE-AEF1-4DA8-AA9C-60265DE03EDA}" srcOrd="1" destOrd="0" presId="urn:microsoft.com/office/officeart/2005/8/layout/orgChart1"/>
    <dgm:cxn modelId="{CE88BAFB-E2DD-4D20-A469-A333ADD58C46}" type="presParOf" srcId="{3F3B54DE-AEF1-4DA8-AA9C-60265DE03EDA}" destId="{71FDC6F4-62C4-4CFB-83BE-B3B6D87FA738}" srcOrd="0" destOrd="0" presId="urn:microsoft.com/office/officeart/2005/8/layout/orgChart1"/>
    <dgm:cxn modelId="{E9356289-6E5F-4ED5-8ED3-85550875DC65}" type="presParOf" srcId="{3F3B54DE-AEF1-4DA8-AA9C-60265DE03EDA}" destId="{A5C072B9-A553-45D8-A0BA-D9F2912F848A}" srcOrd="1" destOrd="0" presId="urn:microsoft.com/office/officeart/2005/8/layout/orgChart1"/>
    <dgm:cxn modelId="{8ADFA82A-C22C-40B7-A8CA-31A5626305EC}" type="presParOf" srcId="{A5C072B9-A553-45D8-A0BA-D9F2912F848A}" destId="{3ED6F85E-9B38-4D25-BB7D-4E8C22C8996D}" srcOrd="0" destOrd="0" presId="urn:microsoft.com/office/officeart/2005/8/layout/orgChart1"/>
    <dgm:cxn modelId="{D806561B-AE46-467F-ADAB-95E449EE84C2}" type="presParOf" srcId="{3ED6F85E-9B38-4D25-BB7D-4E8C22C8996D}" destId="{CB5D21FD-59FB-4258-AC23-0DFB9145BDFC}" srcOrd="0" destOrd="0" presId="urn:microsoft.com/office/officeart/2005/8/layout/orgChart1"/>
    <dgm:cxn modelId="{2934CBAA-0B2D-47BE-AB3B-EB8C659924F4}" type="presParOf" srcId="{3ED6F85E-9B38-4D25-BB7D-4E8C22C8996D}" destId="{015CE4FC-49EC-441C-AA1A-6133DA609B76}" srcOrd="1" destOrd="0" presId="urn:microsoft.com/office/officeart/2005/8/layout/orgChart1"/>
    <dgm:cxn modelId="{0EF0FCA8-859E-47A9-A948-73F2433FF191}" type="presParOf" srcId="{A5C072B9-A553-45D8-A0BA-D9F2912F848A}" destId="{9BAC9B7B-394A-4A92-8235-A612AAA07929}" srcOrd="1" destOrd="0" presId="urn:microsoft.com/office/officeart/2005/8/layout/orgChart1"/>
    <dgm:cxn modelId="{5F6530A3-C80F-4944-AD0C-6A69C3CE1B61}" type="presParOf" srcId="{A5C072B9-A553-45D8-A0BA-D9F2912F848A}" destId="{3DDFE4EB-1568-40FA-BFE6-99DEC002C023}" srcOrd="2" destOrd="0" presId="urn:microsoft.com/office/officeart/2005/8/layout/orgChart1"/>
    <dgm:cxn modelId="{EE60BAE5-924D-4C24-9AF0-8B1342986FA5}" type="presParOf" srcId="{3F3B54DE-AEF1-4DA8-AA9C-60265DE03EDA}" destId="{04D8F20C-60D1-4069-98AE-AB491E1924FB}" srcOrd="2" destOrd="0" presId="urn:microsoft.com/office/officeart/2005/8/layout/orgChart1"/>
    <dgm:cxn modelId="{C6FECF8A-1177-4645-985E-5D5817A4A87F}" type="presParOf" srcId="{3F3B54DE-AEF1-4DA8-AA9C-60265DE03EDA}" destId="{8F579CCC-1BC0-442E-BD36-78AE45A8B1DD}" srcOrd="3" destOrd="0" presId="urn:microsoft.com/office/officeart/2005/8/layout/orgChart1"/>
    <dgm:cxn modelId="{68E7EC4B-077A-484F-B934-C82EAA1064A1}" type="presParOf" srcId="{8F579CCC-1BC0-442E-BD36-78AE45A8B1DD}" destId="{FEDC21C9-532C-4991-B3E5-D5B89AA6C465}" srcOrd="0" destOrd="0" presId="urn:microsoft.com/office/officeart/2005/8/layout/orgChart1"/>
    <dgm:cxn modelId="{9FCFEC75-A324-4FAA-BBD8-12AE04FB423C}" type="presParOf" srcId="{FEDC21C9-532C-4991-B3E5-D5B89AA6C465}" destId="{BF81E0A6-B193-4BFF-B7A4-054EF03D77D5}" srcOrd="0" destOrd="0" presId="urn:microsoft.com/office/officeart/2005/8/layout/orgChart1"/>
    <dgm:cxn modelId="{151EC061-0F29-4830-94EF-4BE478939CC7}" type="presParOf" srcId="{FEDC21C9-532C-4991-B3E5-D5B89AA6C465}" destId="{89E18BBD-B59B-4444-951B-6D8E0383E913}" srcOrd="1" destOrd="0" presId="urn:microsoft.com/office/officeart/2005/8/layout/orgChart1"/>
    <dgm:cxn modelId="{CE20EBE8-0D3C-4A27-9A4C-2FDC06D67845}" type="presParOf" srcId="{8F579CCC-1BC0-442E-BD36-78AE45A8B1DD}" destId="{570A17C6-DAA7-4297-A288-619D8844E809}" srcOrd="1" destOrd="0" presId="urn:microsoft.com/office/officeart/2005/8/layout/orgChart1"/>
    <dgm:cxn modelId="{6D5F08CA-47D5-46E5-B57E-E2CC3D339857}" type="presParOf" srcId="{8F579CCC-1BC0-442E-BD36-78AE45A8B1DD}" destId="{634ED57E-59D7-4E13-B114-CF61958C39A5}" srcOrd="2" destOrd="0" presId="urn:microsoft.com/office/officeart/2005/8/layout/orgChart1"/>
    <dgm:cxn modelId="{466943F8-497B-4DF4-B186-49BAD56CA74D}" type="presParOf" srcId="{3F3B54DE-AEF1-4DA8-AA9C-60265DE03EDA}" destId="{5B51416F-CA21-4537-8F78-B0F2E976227F}" srcOrd="4" destOrd="0" presId="urn:microsoft.com/office/officeart/2005/8/layout/orgChart1"/>
    <dgm:cxn modelId="{57D2C69D-89D6-408C-A49A-718121163696}" type="presParOf" srcId="{3F3B54DE-AEF1-4DA8-AA9C-60265DE03EDA}" destId="{DDA86528-49EC-4DE8-96D3-A23C8C8C51A0}" srcOrd="5" destOrd="0" presId="urn:microsoft.com/office/officeart/2005/8/layout/orgChart1"/>
    <dgm:cxn modelId="{0EEA33D8-279C-48B0-9A0E-031F4B7E9C92}" type="presParOf" srcId="{DDA86528-49EC-4DE8-96D3-A23C8C8C51A0}" destId="{9E77C4FC-0CD8-41C4-809E-70FB568E2B7E}" srcOrd="0" destOrd="0" presId="urn:microsoft.com/office/officeart/2005/8/layout/orgChart1"/>
    <dgm:cxn modelId="{0C4832E9-9CE2-4E6D-97C8-36AEFEB97F0C}" type="presParOf" srcId="{9E77C4FC-0CD8-41C4-809E-70FB568E2B7E}" destId="{C7C37753-3844-49E4-A14D-E02EF11A8E04}" srcOrd="0" destOrd="0" presId="urn:microsoft.com/office/officeart/2005/8/layout/orgChart1"/>
    <dgm:cxn modelId="{85B836D8-241D-4F75-9771-C7947AEDAE5A}" type="presParOf" srcId="{9E77C4FC-0CD8-41C4-809E-70FB568E2B7E}" destId="{82A44E5C-D25A-4CE1-BB53-2AC5FFE6E73F}" srcOrd="1" destOrd="0" presId="urn:microsoft.com/office/officeart/2005/8/layout/orgChart1"/>
    <dgm:cxn modelId="{B951360E-D7FC-4381-92BE-546EB6F452D9}" type="presParOf" srcId="{DDA86528-49EC-4DE8-96D3-A23C8C8C51A0}" destId="{7B8F2DD6-CFC6-43B9-B2AB-93433ADB136A}" srcOrd="1" destOrd="0" presId="urn:microsoft.com/office/officeart/2005/8/layout/orgChart1"/>
    <dgm:cxn modelId="{F0E8D855-EE68-4516-B5F9-5E9BFCF2E2F6}" type="presParOf" srcId="{DDA86528-49EC-4DE8-96D3-A23C8C8C51A0}" destId="{F39AB65C-EF0E-4959-803F-23D46B8177DF}" srcOrd="2" destOrd="0" presId="urn:microsoft.com/office/officeart/2005/8/layout/orgChart1"/>
    <dgm:cxn modelId="{819E68F8-8111-4F82-9822-8BEB96F78F8B}" type="presParOf" srcId="{5FC2B34C-9E5B-429E-AF04-6BD4CB495AE6}" destId="{A307CC67-C90D-48D8-9940-1D7E5E8776F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2B57CD-854D-4658-B863-8051A246502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O"/>
        </a:p>
      </dgm:t>
    </dgm:pt>
    <dgm:pt modelId="{E9B1520F-DD45-4B1A-BDE9-DABC86830C9D}">
      <dgm:prSet phldrT="[Texto]"/>
      <dgm:spPr/>
      <dgm:t>
        <a:bodyPr/>
        <a:lstStyle/>
        <a:p>
          <a:r>
            <a:rPr lang="es-CO" b="1" i="1" dirty="0" smtClean="0">
              <a:latin typeface="Arial Rounded MT Bold" panose="020F0704030504030204" pitchFamily="34" charset="0"/>
              <a:cs typeface="Times New Roman" panose="02020603050405020304" pitchFamily="18" charset="0"/>
            </a:rPr>
            <a:t>ESTRATEGIA RECONOCIMIENTO DE  ACTORES</a:t>
          </a:r>
          <a:endParaRPr lang="es-CO" dirty="0">
            <a:latin typeface="Arial Rounded MT Bold" panose="020F0704030504030204" pitchFamily="34" charset="0"/>
          </a:endParaRPr>
        </a:p>
      </dgm:t>
    </dgm:pt>
    <dgm:pt modelId="{C73F429E-348F-4685-BA2A-43ECE1C904BC}" type="parTrans" cxnId="{3503E1D2-C114-4BD0-8BF0-8C8922E86D9C}">
      <dgm:prSet/>
      <dgm:spPr/>
      <dgm:t>
        <a:bodyPr/>
        <a:lstStyle/>
        <a:p>
          <a:endParaRPr lang="es-CO"/>
        </a:p>
      </dgm:t>
    </dgm:pt>
    <dgm:pt modelId="{1506AFEC-14C4-4FCF-BFA2-37C726A58037}" type="sibTrans" cxnId="{3503E1D2-C114-4BD0-8BF0-8C8922E86D9C}">
      <dgm:prSet/>
      <dgm:spPr/>
      <dgm:t>
        <a:bodyPr/>
        <a:lstStyle/>
        <a:p>
          <a:endParaRPr lang="es-CO"/>
        </a:p>
      </dgm:t>
    </dgm:pt>
    <dgm:pt modelId="{82B16F81-13AB-4D97-9FB4-284FE226FF49}">
      <dgm:prSet phldrT="[Texto]" custT="1"/>
      <dgm:spPr/>
      <dgm:t>
        <a:bodyPr/>
        <a:lstStyle/>
        <a:p>
          <a:endParaRPr lang="es-CO" sz="1800" dirty="0"/>
        </a:p>
      </dgm:t>
    </dgm:pt>
    <dgm:pt modelId="{4521CC70-4EE7-4189-9250-5C441CD3911E}" type="parTrans" cxnId="{98D52322-8A4B-4D82-B74E-1FC9687BD9FA}">
      <dgm:prSet/>
      <dgm:spPr/>
      <dgm:t>
        <a:bodyPr/>
        <a:lstStyle/>
        <a:p>
          <a:endParaRPr lang="es-CO"/>
        </a:p>
      </dgm:t>
    </dgm:pt>
    <dgm:pt modelId="{8DBC26B8-FC1C-4AD4-BC5C-946556537A4B}" type="sibTrans" cxnId="{98D52322-8A4B-4D82-B74E-1FC9687BD9FA}">
      <dgm:prSet/>
      <dgm:spPr/>
      <dgm:t>
        <a:bodyPr/>
        <a:lstStyle/>
        <a:p>
          <a:endParaRPr lang="es-CO"/>
        </a:p>
      </dgm:t>
    </dgm:pt>
    <dgm:pt modelId="{5707DB00-B735-41F4-8087-723CE6426520}">
      <dgm:prSet custT="1"/>
      <dgm:spPr/>
      <dgm:t>
        <a:bodyPr/>
        <a:lstStyle/>
        <a:p>
          <a:r>
            <a:rPr lang="es-MX" sz="1800" dirty="0" smtClean="0">
              <a:latin typeface="Arial Rounded MT Bold" panose="020F0704030504030204" pitchFamily="34" charset="0"/>
              <a:cs typeface="Times New Roman" panose="02020603050405020304" pitchFamily="18" charset="0"/>
            </a:rPr>
            <a:t>Realización de llamadas a secretarios de desarrollo social de cada municipio con el fin de tener información acerca de quién o quiénes serán los encargados de la rendición publica de cuentas de NNAJ en su municipio.</a:t>
          </a:r>
          <a:endParaRPr lang="es-CO" sz="1800" dirty="0">
            <a:latin typeface="Arial Rounded MT Bold" panose="020F0704030504030204" pitchFamily="34" charset="0"/>
            <a:cs typeface="Times New Roman" panose="02020603050405020304" pitchFamily="18" charset="0"/>
          </a:endParaRPr>
        </a:p>
      </dgm:t>
    </dgm:pt>
    <dgm:pt modelId="{F504B3F0-FEF7-4728-9132-F0337109F043}" type="parTrans" cxnId="{CC37D6E7-CDC4-4DBB-B244-90E61C27B79A}">
      <dgm:prSet/>
      <dgm:spPr/>
      <dgm:t>
        <a:bodyPr/>
        <a:lstStyle/>
        <a:p>
          <a:endParaRPr lang="es-CO"/>
        </a:p>
      </dgm:t>
    </dgm:pt>
    <dgm:pt modelId="{584FFEC7-2B6E-4C23-B769-ACB00F4DD719}" type="sibTrans" cxnId="{CC37D6E7-CDC4-4DBB-B244-90E61C27B79A}">
      <dgm:prSet/>
      <dgm:spPr/>
      <dgm:t>
        <a:bodyPr/>
        <a:lstStyle/>
        <a:p>
          <a:endParaRPr lang="es-CO"/>
        </a:p>
      </dgm:t>
    </dgm:pt>
    <dgm:pt modelId="{7D587B26-026F-47C2-BF85-1C3127E78C41}">
      <dgm:prSet phldrT="[Texto]" custT="1"/>
      <dgm:spPr/>
      <dgm:t>
        <a:bodyPr/>
        <a:lstStyle/>
        <a:p>
          <a:r>
            <a:rPr lang="es-CO" sz="1800" dirty="0" smtClean="0">
              <a:latin typeface="Arial Rounded MT Bold" panose="020F0704030504030204" pitchFamily="34" charset="0"/>
              <a:cs typeface="Times New Roman" panose="02020603050405020304" pitchFamily="18" charset="0"/>
            </a:rPr>
            <a:t>Consolidación del equipo de trabajo y asignación de roles.</a:t>
          </a:r>
          <a:endParaRPr lang="es-CO" sz="1800" dirty="0">
            <a:latin typeface="Arial Rounded MT Bold" panose="020F0704030504030204" pitchFamily="34" charset="0"/>
          </a:endParaRPr>
        </a:p>
      </dgm:t>
    </dgm:pt>
    <dgm:pt modelId="{4C80C033-9FBE-45BC-8A95-E23CD15644BB}" type="parTrans" cxnId="{1C1F06D4-51DD-41B7-A48B-BC5D5635CCC7}">
      <dgm:prSet/>
      <dgm:spPr/>
      <dgm:t>
        <a:bodyPr/>
        <a:lstStyle/>
        <a:p>
          <a:endParaRPr lang="es-CO"/>
        </a:p>
      </dgm:t>
    </dgm:pt>
    <dgm:pt modelId="{92FB6B19-44EA-4ADF-BB4E-6D9C1A65C1A9}" type="sibTrans" cxnId="{1C1F06D4-51DD-41B7-A48B-BC5D5635CCC7}">
      <dgm:prSet/>
      <dgm:spPr/>
      <dgm:t>
        <a:bodyPr/>
        <a:lstStyle/>
        <a:p>
          <a:endParaRPr lang="es-CO"/>
        </a:p>
      </dgm:t>
    </dgm:pt>
    <dgm:pt modelId="{878B91D4-5AA2-42E4-89C8-318F26018E6E}">
      <dgm:prSet phldrT="[Texto]" custT="1"/>
      <dgm:spPr/>
      <dgm:t>
        <a:bodyPr/>
        <a:lstStyle/>
        <a:p>
          <a:r>
            <a:rPr lang="es-CO" sz="1800" dirty="0" smtClean="0">
              <a:latin typeface="Arial Rounded MT Bold" panose="020F0704030504030204" pitchFamily="34" charset="0"/>
            </a:rPr>
            <a:t>Revisión de las recomendaciones del informe de  gestión rendición publica de cuentas del periodo 2016-2019.</a:t>
          </a:r>
          <a:endParaRPr lang="es-CO" sz="1800" dirty="0">
            <a:latin typeface="Arial Rounded MT Bold" panose="020F0704030504030204" pitchFamily="34" charset="0"/>
          </a:endParaRPr>
        </a:p>
      </dgm:t>
    </dgm:pt>
    <dgm:pt modelId="{B33DDEF4-FFE3-4756-BEC1-3C0D95C92154}" type="parTrans" cxnId="{8B1207E5-E26A-4E45-ADD0-787DC34AE125}">
      <dgm:prSet/>
      <dgm:spPr/>
    </dgm:pt>
    <dgm:pt modelId="{9CE73363-707F-4209-A508-2B3CF8BB068C}" type="sibTrans" cxnId="{8B1207E5-E26A-4E45-ADD0-787DC34AE125}">
      <dgm:prSet/>
      <dgm:spPr/>
    </dgm:pt>
    <dgm:pt modelId="{21691D9C-D696-425D-AA6C-DF0F3B8B5C1F}">
      <dgm:prSet phldrT="[Texto]" custT="1"/>
      <dgm:spPr/>
      <dgm:t>
        <a:bodyPr/>
        <a:lstStyle/>
        <a:p>
          <a:r>
            <a:rPr lang="es-CO" sz="1800" dirty="0" smtClean="0">
              <a:latin typeface="Arial Rounded MT Bold" panose="020F0704030504030204" pitchFamily="34" charset="0"/>
            </a:rPr>
            <a:t>Identificación de las metas encaminadas a la garantía de derechos de niños, niñas, adolescentes y jóvenes. </a:t>
          </a:r>
          <a:endParaRPr lang="es-CO" sz="1800" dirty="0">
            <a:latin typeface="Arial Rounded MT Bold" panose="020F0704030504030204" pitchFamily="34" charset="0"/>
          </a:endParaRPr>
        </a:p>
      </dgm:t>
    </dgm:pt>
    <dgm:pt modelId="{BCEF4D86-B537-4EBF-B22C-DFBDC275E7EC}" type="parTrans" cxnId="{7B1E10C1-6ECD-4295-816C-35296959153E}">
      <dgm:prSet/>
      <dgm:spPr/>
    </dgm:pt>
    <dgm:pt modelId="{23692ED0-2A50-4BB7-A5A1-B5CEFD2594B0}" type="sibTrans" cxnId="{7B1E10C1-6ECD-4295-816C-35296959153E}">
      <dgm:prSet/>
      <dgm:spPr/>
    </dgm:pt>
    <dgm:pt modelId="{60AB68A3-B9C5-4FB8-84C5-B0A23FA9A66E}">
      <dgm:prSet phldrT="[Texto]" custT="1"/>
      <dgm:spPr/>
      <dgm:t>
        <a:bodyPr/>
        <a:lstStyle/>
        <a:p>
          <a:r>
            <a:rPr lang="es-CO" sz="1800" dirty="0" smtClean="0">
              <a:latin typeface="Arial Rounded MT Bold" panose="020F0704030504030204" pitchFamily="34" charset="0"/>
            </a:rPr>
            <a:t>Identificación de las metas encaminadas a la garantía de derechos de niños, niñas, adolescentes y jóvenes. </a:t>
          </a:r>
          <a:endParaRPr lang="es-CO" sz="1800" dirty="0">
            <a:latin typeface="Arial Rounded MT Bold" panose="020F0704030504030204" pitchFamily="34" charset="0"/>
          </a:endParaRPr>
        </a:p>
      </dgm:t>
    </dgm:pt>
    <dgm:pt modelId="{452C8337-DC65-484C-8B71-2DFBD3319402}" type="parTrans" cxnId="{77EE4BE0-1E76-436B-8073-6A220701363B}">
      <dgm:prSet/>
      <dgm:spPr/>
    </dgm:pt>
    <dgm:pt modelId="{EFD9D53D-FBAF-4350-8561-35CCE6EC8640}" type="sibTrans" cxnId="{77EE4BE0-1E76-436B-8073-6A220701363B}">
      <dgm:prSet/>
      <dgm:spPr/>
    </dgm:pt>
    <dgm:pt modelId="{AED9614C-2BE2-4373-87B4-747FEC4A3438}" type="pres">
      <dgm:prSet presAssocID="{E62B57CD-854D-4658-B863-8051A2465022}" presName="Name0" presStyleCnt="0">
        <dgm:presLayoutVars>
          <dgm:dir/>
          <dgm:animLvl val="lvl"/>
          <dgm:resizeHandles val="exact"/>
        </dgm:presLayoutVars>
      </dgm:prSet>
      <dgm:spPr/>
      <dgm:t>
        <a:bodyPr/>
        <a:lstStyle/>
        <a:p>
          <a:endParaRPr lang="es-CO"/>
        </a:p>
      </dgm:t>
    </dgm:pt>
    <dgm:pt modelId="{911BF309-C1D5-4E69-AA07-8B0618EC72FC}" type="pres">
      <dgm:prSet presAssocID="{E9B1520F-DD45-4B1A-BDE9-DABC86830C9D}" presName="linNode" presStyleCnt="0"/>
      <dgm:spPr/>
    </dgm:pt>
    <dgm:pt modelId="{F6E7AFA5-D2C4-4E24-8DC1-DCC707AE7F38}" type="pres">
      <dgm:prSet presAssocID="{E9B1520F-DD45-4B1A-BDE9-DABC86830C9D}" presName="parentText" presStyleLbl="node1" presStyleIdx="0" presStyleCnt="1" custScaleX="79191" custScaleY="77577">
        <dgm:presLayoutVars>
          <dgm:chMax val="1"/>
          <dgm:bulletEnabled val="1"/>
        </dgm:presLayoutVars>
      </dgm:prSet>
      <dgm:spPr/>
      <dgm:t>
        <a:bodyPr/>
        <a:lstStyle/>
        <a:p>
          <a:endParaRPr lang="es-CO"/>
        </a:p>
      </dgm:t>
    </dgm:pt>
    <dgm:pt modelId="{A34321E1-84F4-433C-A03F-04F865C78A3E}" type="pres">
      <dgm:prSet presAssocID="{E9B1520F-DD45-4B1A-BDE9-DABC86830C9D}" presName="descendantText" presStyleLbl="alignAccFollowNode1" presStyleIdx="0" presStyleCnt="1">
        <dgm:presLayoutVars>
          <dgm:bulletEnabled val="1"/>
        </dgm:presLayoutVars>
      </dgm:prSet>
      <dgm:spPr/>
      <dgm:t>
        <a:bodyPr/>
        <a:lstStyle/>
        <a:p>
          <a:endParaRPr lang="es-CO"/>
        </a:p>
      </dgm:t>
    </dgm:pt>
  </dgm:ptLst>
  <dgm:cxnLst>
    <dgm:cxn modelId="{1C1F06D4-51DD-41B7-A48B-BC5D5635CCC7}" srcId="{E9B1520F-DD45-4B1A-BDE9-DABC86830C9D}" destId="{7D587B26-026F-47C2-BF85-1C3127E78C41}" srcOrd="1" destOrd="0" parTransId="{4C80C033-9FBE-45BC-8A95-E23CD15644BB}" sibTransId="{92FB6B19-44EA-4ADF-BB4E-6D9C1A65C1A9}"/>
    <dgm:cxn modelId="{7647FD83-FCD7-4AF6-A116-6D5BA7BB3F39}" type="presOf" srcId="{60AB68A3-B9C5-4FB8-84C5-B0A23FA9A66E}" destId="{A34321E1-84F4-433C-A03F-04F865C78A3E}" srcOrd="0" destOrd="4" presId="urn:microsoft.com/office/officeart/2005/8/layout/vList5"/>
    <dgm:cxn modelId="{8B1207E5-E26A-4E45-ADD0-787DC34AE125}" srcId="{E9B1520F-DD45-4B1A-BDE9-DABC86830C9D}" destId="{878B91D4-5AA2-42E4-89C8-318F26018E6E}" srcOrd="2" destOrd="0" parTransId="{B33DDEF4-FFE3-4756-BEC1-3C0D95C92154}" sibTransId="{9CE73363-707F-4209-A508-2B3CF8BB068C}"/>
    <dgm:cxn modelId="{9AB60C98-3CE2-4A43-98BF-C04AD0E620D5}" type="presOf" srcId="{5707DB00-B735-41F4-8087-723CE6426520}" destId="{A34321E1-84F4-433C-A03F-04F865C78A3E}" srcOrd="0" destOrd="5" presId="urn:microsoft.com/office/officeart/2005/8/layout/vList5"/>
    <dgm:cxn modelId="{2D6AD31F-8BF1-4F27-ADD1-5F5B23F5A25B}" type="presOf" srcId="{878B91D4-5AA2-42E4-89C8-318F26018E6E}" destId="{A34321E1-84F4-433C-A03F-04F865C78A3E}" srcOrd="0" destOrd="2" presId="urn:microsoft.com/office/officeart/2005/8/layout/vList5"/>
    <dgm:cxn modelId="{61155A50-81F8-496D-BA06-97A17728E551}" type="presOf" srcId="{E9B1520F-DD45-4B1A-BDE9-DABC86830C9D}" destId="{F6E7AFA5-D2C4-4E24-8DC1-DCC707AE7F38}" srcOrd="0" destOrd="0" presId="urn:microsoft.com/office/officeart/2005/8/layout/vList5"/>
    <dgm:cxn modelId="{77EE4BE0-1E76-436B-8073-6A220701363B}" srcId="{E9B1520F-DD45-4B1A-BDE9-DABC86830C9D}" destId="{60AB68A3-B9C5-4FB8-84C5-B0A23FA9A66E}" srcOrd="4" destOrd="0" parTransId="{452C8337-DC65-484C-8B71-2DFBD3319402}" sibTransId="{EFD9D53D-FBAF-4350-8561-35CCE6EC8640}"/>
    <dgm:cxn modelId="{A29D45E1-FE6D-439E-B5C7-818C5D720C56}" type="presOf" srcId="{21691D9C-D696-425D-AA6C-DF0F3B8B5C1F}" destId="{A34321E1-84F4-433C-A03F-04F865C78A3E}" srcOrd="0" destOrd="3" presId="urn:microsoft.com/office/officeart/2005/8/layout/vList5"/>
    <dgm:cxn modelId="{7B1E10C1-6ECD-4295-816C-35296959153E}" srcId="{E9B1520F-DD45-4B1A-BDE9-DABC86830C9D}" destId="{21691D9C-D696-425D-AA6C-DF0F3B8B5C1F}" srcOrd="3" destOrd="0" parTransId="{BCEF4D86-B537-4EBF-B22C-DFBDC275E7EC}" sibTransId="{23692ED0-2A50-4BB7-A5A1-B5CEFD2594B0}"/>
    <dgm:cxn modelId="{741CD7DE-3989-4B1E-B75F-EED99C99145C}" type="presOf" srcId="{82B16F81-13AB-4D97-9FB4-284FE226FF49}" destId="{A34321E1-84F4-433C-A03F-04F865C78A3E}" srcOrd="0" destOrd="0" presId="urn:microsoft.com/office/officeart/2005/8/layout/vList5"/>
    <dgm:cxn modelId="{98D52322-8A4B-4D82-B74E-1FC9687BD9FA}" srcId="{E9B1520F-DD45-4B1A-BDE9-DABC86830C9D}" destId="{82B16F81-13AB-4D97-9FB4-284FE226FF49}" srcOrd="0" destOrd="0" parTransId="{4521CC70-4EE7-4189-9250-5C441CD3911E}" sibTransId="{8DBC26B8-FC1C-4AD4-BC5C-946556537A4B}"/>
    <dgm:cxn modelId="{D7A24A7C-5565-4DDF-AA03-724B651D83DA}" type="presOf" srcId="{7D587B26-026F-47C2-BF85-1C3127E78C41}" destId="{A34321E1-84F4-433C-A03F-04F865C78A3E}" srcOrd="0" destOrd="1" presId="urn:microsoft.com/office/officeart/2005/8/layout/vList5"/>
    <dgm:cxn modelId="{3503E1D2-C114-4BD0-8BF0-8C8922E86D9C}" srcId="{E62B57CD-854D-4658-B863-8051A2465022}" destId="{E9B1520F-DD45-4B1A-BDE9-DABC86830C9D}" srcOrd="0" destOrd="0" parTransId="{C73F429E-348F-4685-BA2A-43ECE1C904BC}" sibTransId="{1506AFEC-14C4-4FCF-BFA2-37C726A58037}"/>
    <dgm:cxn modelId="{9A0AC4F6-0E02-42E2-B701-22FC1B31A9B6}" type="presOf" srcId="{E62B57CD-854D-4658-B863-8051A2465022}" destId="{AED9614C-2BE2-4373-87B4-747FEC4A3438}" srcOrd="0" destOrd="0" presId="urn:microsoft.com/office/officeart/2005/8/layout/vList5"/>
    <dgm:cxn modelId="{CC37D6E7-CDC4-4DBB-B244-90E61C27B79A}" srcId="{E9B1520F-DD45-4B1A-BDE9-DABC86830C9D}" destId="{5707DB00-B735-41F4-8087-723CE6426520}" srcOrd="5" destOrd="0" parTransId="{F504B3F0-FEF7-4728-9132-F0337109F043}" sibTransId="{584FFEC7-2B6E-4C23-B769-ACB00F4DD719}"/>
    <dgm:cxn modelId="{A9A7CC03-0737-41BA-BCA5-E9820FAC1A72}" type="presParOf" srcId="{AED9614C-2BE2-4373-87B4-747FEC4A3438}" destId="{911BF309-C1D5-4E69-AA07-8B0618EC72FC}" srcOrd="0" destOrd="0" presId="urn:microsoft.com/office/officeart/2005/8/layout/vList5"/>
    <dgm:cxn modelId="{3DF3D8A3-F106-473F-8069-31F31C84D1CA}" type="presParOf" srcId="{911BF309-C1D5-4E69-AA07-8B0618EC72FC}" destId="{F6E7AFA5-D2C4-4E24-8DC1-DCC707AE7F38}" srcOrd="0" destOrd="0" presId="urn:microsoft.com/office/officeart/2005/8/layout/vList5"/>
    <dgm:cxn modelId="{475BC194-81E2-4568-834E-7E3C45B45A0E}" type="presParOf" srcId="{911BF309-C1D5-4E69-AA07-8B0618EC72FC}" destId="{A34321E1-84F4-433C-A03F-04F865C78A3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2F15BF-3356-459D-ABD4-C3695ACFB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0EAA214D-9C0A-4137-A7D0-2DFC231939FD}">
      <dgm:prSet phldrT="[Texto]"/>
      <dgm:spPr/>
      <dgm:t>
        <a:bodyPr/>
        <a:lstStyle/>
        <a:p>
          <a:r>
            <a:rPr lang="es-MX" b="1" dirty="0" smtClean="0">
              <a:latin typeface="Arial Rounded MT Bold" panose="020F0704030504030204" pitchFamily="34" charset="0"/>
            </a:rPr>
            <a:t>Estrategia conocimiento y difusión </a:t>
          </a:r>
          <a:endParaRPr lang="es-CO" dirty="0">
            <a:latin typeface="Arial Rounded MT Bold" panose="020F0704030504030204" pitchFamily="34" charset="0"/>
          </a:endParaRPr>
        </a:p>
      </dgm:t>
    </dgm:pt>
    <dgm:pt modelId="{1CD1A7E5-13E7-4423-9E59-FE6BF21B62FC}" type="parTrans" cxnId="{978B3B78-D5A9-43AB-9E31-EA817B3B9B97}">
      <dgm:prSet/>
      <dgm:spPr/>
      <dgm:t>
        <a:bodyPr/>
        <a:lstStyle/>
        <a:p>
          <a:endParaRPr lang="es-CO"/>
        </a:p>
      </dgm:t>
    </dgm:pt>
    <dgm:pt modelId="{C335F6B3-A496-4639-84E8-B900072222D1}" type="sibTrans" cxnId="{978B3B78-D5A9-43AB-9E31-EA817B3B9B97}">
      <dgm:prSet/>
      <dgm:spPr/>
      <dgm:t>
        <a:bodyPr/>
        <a:lstStyle/>
        <a:p>
          <a:endParaRPr lang="es-CO"/>
        </a:p>
      </dgm:t>
    </dgm:pt>
    <dgm:pt modelId="{7BB151A9-E696-4FF9-AC8F-9DE1F142F346}">
      <dgm:prSet phldrT="[Texto]" custT="1"/>
      <dgm:spPr/>
      <dgm:t>
        <a:bodyPr/>
        <a:lstStyle/>
        <a:p>
          <a:pPr marL="171450" indent="0" defTabSz="800100">
            <a:lnSpc>
              <a:spcPct val="90000"/>
            </a:lnSpc>
            <a:spcBef>
              <a:spcPct val="0"/>
            </a:spcBef>
            <a:spcAft>
              <a:spcPct val="15000"/>
            </a:spcAft>
            <a:buNone/>
          </a:pPr>
          <a:r>
            <a:rPr lang="es-MX" sz="1800" dirty="0" smtClean="0">
              <a:latin typeface="Arial Rounded MT Bold" panose="020F0704030504030204" pitchFamily="34" charset="0"/>
              <a:cs typeface="Times New Roman" panose="02020603050405020304" pitchFamily="18" charset="0"/>
            </a:rPr>
            <a:t> Consolidar una base de datos con la información de las personas encargadas de la Rendición Publica de Cuentas Niños, Niñas, Adolescentes , Jóvenes en los 116 municipios del departamento</a:t>
          </a:r>
          <a:endParaRPr lang="es-CO" sz="1800" dirty="0">
            <a:latin typeface="Arial Rounded MT Bold" panose="020F0704030504030204" pitchFamily="34" charset="0"/>
          </a:endParaRPr>
        </a:p>
      </dgm:t>
    </dgm:pt>
    <dgm:pt modelId="{FC345C9F-7F78-46F9-8BCD-7D50D925FCA2}" type="parTrans" cxnId="{A96DB31B-0992-4F2A-8AFF-477A7BF3841D}">
      <dgm:prSet/>
      <dgm:spPr/>
      <dgm:t>
        <a:bodyPr/>
        <a:lstStyle/>
        <a:p>
          <a:endParaRPr lang="es-CO"/>
        </a:p>
      </dgm:t>
    </dgm:pt>
    <dgm:pt modelId="{1DE803F2-B5F2-4D70-9B7B-D3C3720F2392}" type="sibTrans" cxnId="{A96DB31B-0992-4F2A-8AFF-477A7BF3841D}">
      <dgm:prSet/>
      <dgm:spPr/>
      <dgm:t>
        <a:bodyPr/>
        <a:lstStyle/>
        <a:p>
          <a:endParaRPr lang="es-CO"/>
        </a:p>
      </dgm:t>
    </dgm:pt>
    <dgm:pt modelId="{D9772B46-01CF-4275-B9E0-7AE52E981000}">
      <dgm:prSet custT="1"/>
      <dgm:spPr/>
      <dgm:t>
        <a:bodyPr/>
        <a:lstStyle/>
        <a:p>
          <a:pPr marL="171450" marR="0" indent="0" defTabSz="800100" eaLnBrk="1" fontAlgn="auto" latinLnBrk="0" hangingPunct="1">
            <a:lnSpc>
              <a:spcPct val="90000"/>
            </a:lnSpc>
            <a:spcBef>
              <a:spcPct val="0"/>
            </a:spcBef>
            <a:spcAft>
              <a:spcPct val="15000"/>
            </a:spcAft>
            <a:buClrTx/>
            <a:buSzTx/>
            <a:buFontTx/>
            <a:buNone/>
            <a:tabLst/>
            <a:defRPr/>
          </a:pPr>
          <a:r>
            <a:rPr lang="es-CO" sz="1800" dirty="0" smtClean="0">
              <a:latin typeface="Arial Rounded MT Bold" panose="020F0704030504030204" pitchFamily="34" charset="0"/>
              <a:cs typeface="Times New Roman" panose="02020603050405020304" pitchFamily="18" charset="0"/>
            </a:rPr>
            <a:t> Realización de encuesta a los 116 municipios frente al tema de RPC de NNAJ.</a:t>
          </a:r>
          <a:endParaRPr lang="es-CO" sz="1800" dirty="0">
            <a:latin typeface="Arial Rounded MT Bold" panose="020F0704030504030204" pitchFamily="34" charset="0"/>
            <a:cs typeface="Times New Roman" panose="02020603050405020304" pitchFamily="18" charset="0"/>
          </a:endParaRPr>
        </a:p>
      </dgm:t>
    </dgm:pt>
    <dgm:pt modelId="{B6146C0D-494D-4AAD-8445-58942DA882E0}" type="parTrans" cxnId="{E6F4B9F8-45C0-45E9-A22D-D71BC3E02928}">
      <dgm:prSet/>
      <dgm:spPr/>
      <dgm:t>
        <a:bodyPr/>
        <a:lstStyle/>
        <a:p>
          <a:endParaRPr lang="es-CO"/>
        </a:p>
      </dgm:t>
    </dgm:pt>
    <dgm:pt modelId="{88D830C5-75E0-47CB-8423-78BB2779113E}" type="sibTrans" cxnId="{E6F4B9F8-45C0-45E9-A22D-D71BC3E02928}">
      <dgm:prSet/>
      <dgm:spPr/>
      <dgm:t>
        <a:bodyPr/>
        <a:lstStyle/>
        <a:p>
          <a:endParaRPr lang="es-CO"/>
        </a:p>
      </dgm:t>
    </dgm:pt>
    <dgm:pt modelId="{9A3B5851-C54D-4CDC-9028-33BD300FF634}">
      <dgm:prSet custT="1"/>
      <dgm:spPr/>
      <dgm:t>
        <a:bodyPr/>
        <a:lstStyle/>
        <a:p>
          <a:pPr marL="171450" indent="0" defTabSz="800100">
            <a:lnSpc>
              <a:spcPct val="90000"/>
            </a:lnSpc>
            <a:spcBef>
              <a:spcPct val="0"/>
            </a:spcBef>
            <a:spcAft>
              <a:spcPct val="15000"/>
            </a:spcAft>
            <a:buNone/>
          </a:pPr>
          <a:r>
            <a:rPr lang="es-CO" sz="1800" dirty="0" smtClean="0">
              <a:latin typeface="Arial Rounded MT Bold" panose="020F0704030504030204" pitchFamily="34" charset="0"/>
              <a:cs typeface="Times New Roman" panose="02020603050405020304" pitchFamily="18" charset="0"/>
            </a:rPr>
            <a:t> Presentación </a:t>
          </a:r>
          <a:r>
            <a:rPr lang="es-CO" sz="1800" dirty="0" smtClean="0">
              <a:latin typeface="Arial Rounded MT Bold" panose="020F0704030504030204" pitchFamily="34" charset="0"/>
              <a:cs typeface="Times New Roman" panose="02020603050405020304" pitchFamily="18" charset="0"/>
            </a:rPr>
            <a:t>ante la mesa departamental de participación.</a:t>
          </a:r>
          <a:endParaRPr lang="es-CO" sz="1800" dirty="0">
            <a:latin typeface="Arial Rounded MT Bold" panose="020F0704030504030204" pitchFamily="34" charset="0"/>
            <a:cs typeface="Times New Roman" panose="02020603050405020304" pitchFamily="18" charset="0"/>
          </a:endParaRPr>
        </a:p>
      </dgm:t>
    </dgm:pt>
    <dgm:pt modelId="{9B70F26B-A64A-4E6A-A21C-431C4CC1783F}" type="parTrans" cxnId="{A54E7C07-A247-4848-9810-7298B5B6E3B0}">
      <dgm:prSet/>
      <dgm:spPr/>
    </dgm:pt>
    <dgm:pt modelId="{2C05B95F-2B89-4C7B-8286-14B565BD97C5}" type="sibTrans" cxnId="{A54E7C07-A247-4848-9810-7298B5B6E3B0}">
      <dgm:prSet/>
      <dgm:spPr/>
    </dgm:pt>
    <dgm:pt modelId="{8A80911F-AF3A-49E4-963A-4F70419A3E09}">
      <dgm:prSet custT="1"/>
      <dgm:spPr/>
      <dgm:t>
        <a:bodyPr/>
        <a:lstStyle/>
        <a:p>
          <a:pPr marL="171450" indent="0" defTabSz="800100">
            <a:lnSpc>
              <a:spcPct val="90000"/>
            </a:lnSpc>
            <a:spcBef>
              <a:spcPct val="0"/>
            </a:spcBef>
            <a:spcAft>
              <a:spcPct val="15000"/>
            </a:spcAft>
            <a:buNone/>
          </a:pPr>
          <a:r>
            <a:rPr lang="es-CO" sz="1800" dirty="0" smtClean="0">
              <a:latin typeface="Arial Rounded MT Bold" panose="020F0704030504030204" pitchFamily="34" charset="0"/>
              <a:cs typeface="Times New Roman" panose="02020603050405020304" pitchFamily="18" charset="0"/>
            </a:rPr>
            <a:t>Implementar herramientas accesibles a NNAJ para que participen del  proceso de  rendición publica de cuentas, con el apoyo de actores clave como lideres en juntas de acción comunal,  mesas de participación  ya establecidas, entre otros.</a:t>
          </a:r>
          <a:endParaRPr lang="es-CO" sz="1800" dirty="0">
            <a:latin typeface="Arial Rounded MT Bold" panose="020F0704030504030204" pitchFamily="34" charset="0"/>
            <a:cs typeface="Times New Roman" panose="02020603050405020304" pitchFamily="18" charset="0"/>
          </a:endParaRPr>
        </a:p>
      </dgm:t>
    </dgm:pt>
    <dgm:pt modelId="{B2DD4EC2-61AF-4CAB-A3D9-41D1586F6915}" type="parTrans" cxnId="{49E8FD1F-59B1-431A-9F63-30EB183EF7EB}">
      <dgm:prSet/>
      <dgm:spPr/>
    </dgm:pt>
    <dgm:pt modelId="{F2E28B1C-103D-40B1-8C27-8C9942A0D210}" type="sibTrans" cxnId="{49E8FD1F-59B1-431A-9F63-30EB183EF7EB}">
      <dgm:prSet/>
      <dgm:spPr/>
    </dgm:pt>
    <dgm:pt modelId="{E0069D8E-5A22-486B-8578-426518265264}" type="pres">
      <dgm:prSet presAssocID="{6E2F15BF-3356-459D-ABD4-C3695ACFBB29}" presName="Name0" presStyleCnt="0">
        <dgm:presLayoutVars>
          <dgm:dir/>
          <dgm:animLvl val="lvl"/>
          <dgm:resizeHandles val="exact"/>
        </dgm:presLayoutVars>
      </dgm:prSet>
      <dgm:spPr/>
      <dgm:t>
        <a:bodyPr/>
        <a:lstStyle/>
        <a:p>
          <a:endParaRPr lang="es-CO"/>
        </a:p>
      </dgm:t>
    </dgm:pt>
    <dgm:pt modelId="{C2D5DDC9-F81D-40A1-8EDA-64EB88E347EF}" type="pres">
      <dgm:prSet presAssocID="{0EAA214D-9C0A-4137-A7D0-2DFC231939FD}" presName="linNode" presStyleCnt="0"/>
      <dgm:spPr/>
    </dgm:pt>
    <dgm:pt modelId="{EA218E23-ACEF-4BF2-8014-0A9027D66349}" type="pres">
      <dgm:prSet presAssocID="{0EAA214D-9C0A-4137-A7D0-2DFC231939FD}" presName="parentText" presStyleLbl="node1" presStyleIdx="0" presStyleCnt="1">
        <dgm:presLayoutVars>
          <dgm:chMax val="1"/>
          <dgm:bulletEnabled val="1"/>
        </dgm:presLayoutVars>
      </dgm:prSet>
      <dgm:spPr/>
      <dgm:t>
        <a:bodyPr/>
        <a:lstStyle/>
        <a:p>
          <a:endParaRPr lang="es-CO"/>
        </a:p>
      </dgm:t>
    </dgm:pt>
    <dgm:pt modelId="{D7CD29A7-2C7B-4947-AF72-4B1169651959}" type="pres">
      <dgm:prSet presAssocID="{0EAA214D-9C0A-4137-A7D0-2DFC231939FD}" presName="descendantText" presStyleLbl="alignAccFollowNode1" presStyleIdx="0" presStyleCnt="1" custScaleY="114886">
        <dgm:presLayoutVars>
          <dgm:bulletEnabled val="1"/>
        </dgm:presLayoutVars>
      </dgm:prSet>
      <dgm:spPr/>
      <dgm:t>
        <a:bodyPr/>
        <a:lstStyle/>
        <a:p>
          <a:endParaRPr lang="es-CO"/>
        </a:p>
      </dgm:t>
    </dgm:pt>
  </dgm:ptLst>
  <dgm:cxnLst>
    <dgm:cxn modelId="{B31780E7-42A0-4E75-BA96-5167D70FA5FB}" type="presOf" srcId="{7BB151A9-E696-4FF9-AC8F-9DE1F142F346}" destId="{D7CD29A7-2C7B-4947-AF72-4B1169651959}" srcOrd="0" destOrd="0" presId="urn:microsoft.com/office/officeart/2005/8/layout/vList5"/>
    <dgm:cxn modelId="{80E2AC72-C986-4A0B-8B2E-C1DFDF85E20C}" type="presOf" srcId="{6E2F15BF-3356-459D-ABD4-C3695ACFBB29}" destId="{E0069D8E-5A22-486B-8578-426518265264}" srcOrd="0" destOrd="0" presId="urn:microsoft.com/office/officeart/2005/8/layout/vList5"/>
    <dgm:cxn modelId="{23203B38-853A-4504-B237-16600AA4DA1D}" type="presOf" srcId="{D9772B46-01CF-4275-B9E0-7AE52E981000}" destId="{D7CD29A7-2C7B-4947-AF72-4B1169651959}" srcOrd="0" destOrd="1" presId="urn:microsoft.com/office/officeart/2005/8/layout/vList5"/>
    <dgm:cxn modelId="{EE8B1F72-DC1D-446E-BCA4-D5EF002737F1}" type="presOf" srcId="{0EAA214D-9C0A-4137-A7D0-2DFC231939FD}" destId="{EA218E23-ACEF-4BF2-8014-0A9027D66349}" srcOrd="0" destOrd="0" presId="urn:microsoft.com/office/officeart/2005/8/layout/vList5"/>
    <dgm:cxn modelId="{A96DB31B-0992-4F2A-8AFF-477A7BF3841D}" srcId="{0EAA214D-9C0A-4137-A7D0-2DFC231939FD}" destId="{7BB151A9-E696-4FF9-AC8F-9DE1F142F346}" srcOrd="0" destOrd="0" parTransId="{FC345C9F-7F78-46F9-8BCD-7D50D925FCA2}" sibTransId="{1DE803F2-B5F2-4D70-9B7B-D3C3720F2392}"/>
    <dgm:cxn modelId="{E6F4B9F8-45C0-45E9-A22D-D71BC3E02928}" srcId="{0EAA214D-9C0A-4137-A7D0-2DFC231939FD}" destId="{D9772B46-01CF-4275-B9E0-7AE52E981000}" srcOrd="1" destOrd="0" parTransId="{B6146C0D-494D-4AAD-8445-58942DA882E0}" sibTransId="{88D830C5-75E0-47CB-8423-78BB2779113E}"/>
    <dgm:cxn modelId="{3DB703BC-E0AA-4212-B951-0B0AC803AB38}" type="presOf" srcId="{9A3B5851-C54D-4CDC-9028-33BD300FF634}" destId="{D7CD29A7-2C7B-4947-AF72-4B1169651959}" srcOrd="0" destOrd="2" presId="urn:microsoft.com/office/officeart/2005/8/layout/vList5"/>
    <dgm:cxn modelId="{49E8FD1F-59B1-431A-9F63-30EB183EF7EB}" srcId="{0EAA214D-9C0A-4137-A7D0-2DFC231939FD}" destId="{8A80911F-AF3A-49E4-963A-4F70419A3E09}" srcOrd="3" destOrd="0" parTransId="{B2DD4EC2-61AF-4CAB-A3D9-41D1586F6915}" sibTransId="{F2E28B1C-103D-40B1-8C27-8C9942A0D210}"/>
    <dgm:cxn modelId="{A54E7C07-A247-4848-9810-7298B5B6E3B0}" srcId="{0EAA214D-9C0A-4137-A7D0-2DFC231939FD}" destId="{9A3B5851-C54D-4CDC-9028-33BD300FF634}" srcOrd="2" destOrd="0" parTransId="{9B70F26B-A64A-4E6A-A21C-431C4CC1783F}" sibTransId="{2C05B95F-2B89-4C7B-8286-14B565BD97C5}"/>
    <dgm:cxn modelId="{978B3B78-D5A9-43AB-9E31-EA817B3B9B97}" srcId="{6E2F15BF-3356-459D-ABD4-C3695ACFBB29}" destId="{0EAA214D-9C0A-4137-A7D0-2DFC231939FD}" srcOrd="0" destOrd="0" parTransId="{1CD1A7E5-13E7-4423-9E59-FE6BF21B62FC}" sibTransId="{C335F6B3-A496-4639-84E8-B900072222D1}"/>
    <dgm:cxn modelId="{338C2FED-17C4-4820-982F-3C7BF8AE579E}" type="presOf" srcId="{8A80911F-AF3A-49E4-963A-4F70419A3E09}" destId="{D7CD29A7-2C7B-4947-AF72-4B1169651959}" srcOrd="0" destOrd="3" presId="urn:microsoft.com/office/officeart/2005/8/layout/vList5"/>
    <dgm:cxn modelId="{59B936C5-A63C-487C-B89A-A7140D2B96EC}" type="presParOf" srcId="{E0069D8E-5A22-486B-8578-426518265264}" destId="{C2D5DDC9-F81D-40A1-8EDA-64EB88E347EF}" srcOrd="0" destOrd="0" presId="urn:microsoft.com/office/officeart/2005/8/layout/vList5"/>
    <dgm:cxn modelId="{B1D28BA6-861C-42D3-9D10-D6C04C9D50C7}" type="presParOf" srcId="{C2D5DDC9-F81D-40A1-8EDA-64EB88E347EF}" destId="{EA218E23-ACEF-4BF2-8014-0A9027D66349}" srcOrd="0" destOrd="0" presId="urn:microsoft.com/office/officeart/2005/8/layout/vList5"/>
    <dgm:cxn modelId="{D3076A94-9E3D-4526-9773-C4A8051ED643}" type="presParOf" srcId="{C2D5DDC9-F81D-40A1-8EDA-64EB88E347EF}" destId="{D7CD29A7-2C7B-4947-AF72-4B11696519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BE8C9C-2C50-495C-BB55-2742A074C723}" type="doc">
      <dgm:prSet loTypeId="urn:microsoft.com/office/officeart/2005/8/layout/hList1" loCatId="list" qsTypeId="urn:microsoft.com/office/officeart/2005/8/quickstyle/simple1" qsCatId="simple" csTypeId="urn:microsoft.com/office/officeart/2005/8/colors/accent2_4" csCatId="accent2" phldr="1"/>
      <dgm:spPr/>
      <dgm:t>
        <a:bodyPr/>
        <a:lstStyle/>
        <a:p>
          <a:endParaRPr lang="es-CO"/>
        </a:p>
      </dgm:t>
    </dgm:pt>
    <dgm:pt modelId="{13DBCC8A-3949-4C38-B0D5-0589B8446122}">
      <dgm:prSet phldrT="[Texto]"/>
      <dgm:spPr/>
      <dgm:t>
        <a:bodyPr/>
        <a:lstStyle/>
        <a:p>
          <a:r>
            <a:rPr lang="es-CO" b="1" dirty="0" smtClean="0">
              <a:latin typeface="Times New Roman" panose="02020603050405020304" pitchFamily="18" charset="0"/>
              <a:cs typeface="Times New Roman" panose="02020603050405020304" pitchFamily="18" charset="0"/>
            </a:rPr>
            <a:t>FORTALECIMIENTO Y PARTICIPACION</a:t>
          </a:r>
          <a:endParaRPr lang="es-CO" dirty="0"/>
        </a:p>
      </dgm:t>
    </dgm:pt>
    <dgm:pt modelId="{2F54AC91-9F38-438D-8205-35B773091F00}" type="parTrans" cxnId="{9FB46E3E-2063-4007-A495-A48B4658BB81}">
      <dgm:prSet/>
      <dgm:spPr/>
      <dgm:t>
        <a:bodyPr/>
        <a:lstStyle/>
        <a:p>
          <a:endParaRPr lang="es-CO"/>
        </a:p>
      </dgm:t>
    </dgm:pt>
    <dgm:pt modelId="{585205FE-FF78-4EC8-9F54-143AA5858079}" type="sibTrans" cxnId="{9FB46E3E-2063-4007-A495-A48B4658BB81}">
      <dgm:prSet/>
      <dgm:spPr/>
      <dgm:t>
        <a:bodyPr/>
        <a:lstStyle/>
        <a:p>
          <a:endParaRPr lang="es-CO"/>
        </a:p>
      </dgm:t>
    </dgm:pt>
    <dgm:pt modelId="{A0AF4415-8891-443C-A58A-6CB2E6F417F6}">
      <dgm:prSet/>
      <dgm:spPr/>
      <dgm:t>
        <a:bodyPr/>
        <a:lstStyle/>
        <a:p>
          <a:endParaRPr lang="es-CO" dirty="0"/>
        </a:p>
      </dgm:t>
    </dgm:pt>
    <dgm:pt modelId="{280F6D2A-FB64-4CD4-BF4E-97DC6457D54D}" type="parTrans" cxnId="{8E60CB86-D57B-4045-9179-6560B37F7AD8}">
      <dgm:prSet/>
      <dgm:spPr/>
      <dgm:t>
        <a:bodyPr/>
        <a:lstStyle/>
        <a:p>
          <a:endParaRPr lang="es-CO"/>
        </a:p>
      </dgm:t>
    </dgm:pt>
    <dgm:pt modelId="{097B77F0-8CA0-4E7E-A7DC-2DEFBCADF091}" type="sibTrans" cxnId="{8E60CB86-D57B-4045-9179-6560B37F7AD8}">
      <dgm:prSet/>
      <dgm:spPr/>
      <dgm:t>
        <a:bodyPr/>
        <a:lstStyle/>
        <a:p>
          <a:endParaRPr lang="es-CO"/>
        </a:p>
      </dgm:t>
    </dgm:pt>
    <dgm:pt modelId="{C21643AC-3172-4639-8750-1A1447F99C30}">
      <dgm:prSet/>
      <dgm:spPr/>
      <dgm:t>
        <a:bodyPr/>
        <a:lstStyle/>
        <a:p>
          <a:r>
            <a:rPr lang="es-CO" dirty="0" smtClean="0">
              <a:latin typeface="Arial Rounded MT Bold" panose="020F0704030504030204" pitchFamily="34" charset="0"/>
              <a:cs typeface="Times New Roman" panose="02020603050405020304" pitchFamily="18" charset="0"/>
            </a:rPr>
            <a:t>Apoyo técnico a inquietudes de la población </a:t>
          </a:r>
          <a:r>
            <a:rPr lang="es-CO" dirty="0" smtClean="0">
              <a:latin typeface="Arial Rounded MT Bold" panose="020F0704030504030204" pitchFamily="34" charset="0"/>
              <a:cs typeface="Times New Roman" panose="02020603050405020304" pitchFamily="18" charset="0"/>
            </a:rPr>
            <a:t>participante.</a:t>
          </a:r>
          <a:endParaRPr lang="es-CO" dirty="0">
            <a:latin typeface="Arial Rounded MT Bold" panose="020F0704030504030204" pitchFamily="34" charset="0"/>
          </a:endParaRPr>
        </a:p>
      </dgm:t>
    </dgm:pt>
    <dgm:pt modelId="{380DAC08-8720-4DC2-BC37-6A0F5E525ED9}" type="parTrans" cxnId="{1902DE80-D49E-466D-914A-2359DE1A1BE8}">
      <dgm:prSet/>
      <dgm:spPr/>
      <dgm:t>
        <a:bodyPr/>
        <a:lstStyle/>
        <a:p>
          <a:endParaRPr lang="es-CO"/>
        </a:p>
      </dgm:t>
    </dgm:pt>
    <dgm:pt modelId="{DD915C5E-5D4E-4014-B878-524BB8A09DE9}" type="sibTrans" cxnId="{1902DE80-D49E-466D-914A-2359DE1A1BE8}">
      <dgm:prSet/>
      <dgm:spPr/>
      <dgm:t>
        <a:bodyPr/>
        <a:lstStyle/>
        <a:p>
          <a:endParaRPr lang="es-CO"/>
        </a:p>
      </dgm:t>
    </dgm:pt>
    <dgm:pt modelId="{CC68B67C-106C-4338-9418-32EFF33D22A3}">
      <dgm:prSet/>
      <dgm:spPr/>
      <dgm:t>
        <a:bodyPr/>
        <a:lstStyle/>
        <a:p>
          <a:r>
            <a:rPr lang="es-CO" dirty="0" smtClean="0">
              <a:latin typeface="Arial Rounded MT Bold" panose="020F0704030504030204" pitchFamily="34" charset="0"/>
              <a:cs typeface="Times New Roman" panose="02020603050405020304" pitchFamily="18" charset="0"/>
            </a:rPr>
            <a:t>Encuentros y acompañamiento a los 116 municipios a través de asistencias técnicas, talleres y charlas pedagógicas sobre el proceso de RPC de NNAJ por medio de canales virtuales.</a:t>
          </a:r>
          <a:endParaRPr lang="es-CO" dirty="0">
            <a:latin typeface="Arial Rounded MT Bold" panose="020F0704030504030204" pitchFamily="34" charset="0"/>
            <a:cs typeface="Times New Roman" panose="02020603050405020304" pitchFamily="18" charset="0"/>
          </a:endParaRPr>
        </a:p>
      </dgm:t>
    </dgm:pt>
    <dgm:pt modelId="{D9D294B9-3D6C-4F0A-8A4D-9990AFED100B}" type="parTrans" cxnId="{A135A537-BFB4-4093-942A-653240C29617}">
      <dgm:prSet/>
      <dgm:spPr/>
      <dgm:t>
        <a:bodyPr/>
        <a:lstStyle/>
        <a:p>
          <a:endParaRPr lang="es-CO"/>
        </a:p>
      </dgm:t>
    </dgm:pt>
    <dgm:pt modelId="{B3F253DE-EA15-4EA6-B381-61051E2908CD}" type="sibTrans" cxnId="{A135A537-BFB4-4093-942A-653240C29617}">
      <dgm:prSet/>
      <dgm:spPr/>
      <dgm:t>
        <a:bodyPr/>
        <a:lstStyle/>
        <a:p>
          <a:endParaRPr lang="es-CO"/>
        </a:p>
      </dgm:t>
    </dgm:pt>
    <dgm:pt modelId="{F727F5BE-A8FC-4927-9441-52EDA28E637B}">
      <dgm:prSet/>
      <dgm:spPr/>
      <dgm:t>
        <a:bodyPr/>
        <a:lstStyle/>
        <a:p>
          <a:r>
            <a:rPr lang="es-CO" dirty="0" smtClean="0">
              <a:latin typeface="Arial Rounded MT Bold" panose="020F0704030504030204" pitchFamily="34" charset="0"/>
              <a:cs typeface="Times New Roman" panose="02020603050405020304" pitchFamily="18" charset="0"/>
            </a:rPr>
            <a:t> Implementación de post a cerca de los derechos de los niños y avance de metas establecidas.</a:t>
          </a:r>
          <a:endParaRPr lang="es-CO" dirty="0">
            <a:latin typeface="Arial Rounded MT Bold" panose="020F0704030504030204" pitchFamily="34" charset="0"/>
            <a:cs typeface="Times New Roman" panose="02020603050405020304" pitchFamily="18" charset="0"/>
          </a:endParaRPr>
        </a:p>
      </dgm:t>
    </dgm:pt>
    <dgm:pt modelId="{762FC08A-C23F-4073-941C-13A13D5D4E8E}" type="parTrans" cxnId="{7D99A218-4CD8-4B5D-A4F3-DB9F76AAA648}">
      <dgm:prSet/>
      <dgm:spPr/>
      <dgm:t>
        <a:bodyPr/>
        <a:lstStyle/>
        <a:p>
          <a:endParaRPr lang="es-CO"/>
        </a:p>
      </dgm:t>
    </dgm:pt>
    <dgm:pt modelId="{E9E818BC-C5FC-45F1-A5E1-0052E37B4156}" type="sibTrans" cxnId="{7D99A218-4CD8-4B5D-A4F3-DB9F76AAA648}">
      <dgm:prSet/>
      <dgm:spPr/>
      <dgm:t>
        <a:bodyPr/>
        <a:lstStyle/>
        <a:p>
          <a:endParaRPr lang="es-CO"/>
        </a:p>
      </dgm:t>
    </dgm:pt>
    <dgm:pt modelId="{F9BADF8C-F395-4935-8101-34DE7164419C}">
      <dgm:prSet/>
      <dgm:spPr/>
      <dgm:t>
        <a:bodyPr/>
        <a:lstStyle/>
        <a:p>
          <a:r>
            <a:rPr lang="es-CO" dirty="0" smtClean="0">
              <a:latin typeface="Arial Rounded MT Bold" panose="020F0704030504030204" pitchFamily="34" charset="0"/>
              <a:cs typeface="Times New Roman" panose="02020603050405020304" pitchFamily="18" charset="0"/>
            </a:rPr>
            <a:t>Elaborar y compartir a los diferentes actores sociales e institucionales, un video lúdico de sensibilización del proceso de RPC de NNAJ</a:t>
          </a:r>
          <a:endParaRPr lang="es-CO" dirty="0">
            <a:latin typeface="Arial Rounded MT Bold" panose="020F0704030504030204" pitchFamily="34" charset="0"/>
            <a:cs typeface="Times New Roman" panose="02020603050405020304" pitchFamily="18" charset="0"/>
          </a:endParaRPr>
        </a:p>
      </dgm:t>
    </dgm:pt>
    <dgm:pt modelId="{5F748708-C0F4-4E14-A27B-06D7C94FD041}" type="parTrans" cxnId="{169A7773-51CB-4B6D-95FC-8D86C4555987}">
      <dgm:prSet/>
      <dgm:spPr/>
      <dgm:t>
        <a:bodyPr/>
        <a:lstStyle/>
        <a:p>
          <a:endParaRPr lang="es-CO"/>
        </a:p>
      </dgm:t>
    </dgm:pt>
    <dgm:pt modelId="{E860F7C1-2FF7-4007-A3EE-1B441A5BAFE6}" type="sibTrans" cxnId="{169A7773-51CB-4B6D-95FC-8D86C4555987}">
      <dgm:prSet/>
      <dgm:spPr/>
      <dgm:t>
        <a:bodyPr/>
        <a:lstStyle/>
        <a:p>
          <a:endParaRPr lang="es-CO"/>
        </a:p>
      </dgm:t>
    </dgm:pt>
    <dgm:pt modelId="{60AE78A7-CF03-446A-A032-95051B6CA6B1}">
      <dgm:prSet/>
      <dgm:spPr/>
      <dgm:t>
        <a:bodyPr/>
        <a:lstStyle/>
        <a:p>
          <a:r>
            <a:rPr lang="es-CO" dirty="0" smtClean="0">
              <a:latin typeface="Arial Rounded MT Bold" panose="020F0704030504030204" pitchFamily="34" charset="0"/>
              <a:cs typeface="Times New Roman" panose="02020603050405020304" pitchFamily="18" charset="0"/>
            </a:rPr>
            <a:t>Elaborar y compartir a los diferentes actores sociales e institucionales  una cartilla informativa de sensibilización sobre el proceso de RPC de NNAJ</a:t>
          </a:r>
          <a:endParaRPr lang="es-CO" dirty="0">
            <a:latin typeface="Arial Rounded MT Bold" panose="020F0704030504030204" pitchFamily="34" charset="0"/>
            <a:cs typeface="Times New Roman" panose="02020603050405020304" pitchFamily="18" charset="0"/>
          </a:endParaRPr>
        </a:p>
      </dgm:t>
    </dgm:pt>
    <dgm:pt modelId="{31EA4E0E-3B34-4B51-B717-9E99647F109B}" type="parTrans" cxnId="{2C6F8745-8466-48E0-A737-8E43CF7EC356}">
      <dgm:prSet/>
      <dgm:spPr/>
      <dgm:t>
        <a:bodyPr/>
        <a:lstStyle/>
        <a:p>
          <a:endParaRPr lang="es-CO"/>
        </a:p>
      </dgm:t>
    </dgm:pt>
    <dgm:pt modelId="{1AA0C46A-CFF1-408A-970D-1F9F037C790D}" type="sibTrans" cxnId="{2C6F8745-8466-48E0-A737-8E43CF7EC356}">
      <dgm:prSet/>
      <dgm:spPr/>
      <dgm:t>
        <a:bodyPr/>
        <a:lstStyle/>
        <a:p>
          <a:endParaRPr lang="es-CO"/>
        </a:p>
      </dgm:t>
    </dgm:pt>
    <dgm:pt modelId="{01F822A4-AE23-4859-85BD-71BEF2EAE2AE}" type="pres">
      <dgm:prSet presAssocID="{89BE8C9C-2C50-495C-BB55-2742A074C723}" presName="Name0" presStyleCnt="0">
        <dgm:presLayoutVars>
          <dgm:dir/>
          <dgm:animLvl val="lvl"/>
          <dgm:resizeHandles val="exact"/>
        </dgm:presLayoutVars>
      </dgm:prSet>
      <dgm:spPr/>
      <dgm:t>
        <a:bodyPr/>
        <a:lstStyle/>
        <a:p>
          <a:endParaRPr lang="es-CO"/>
        </a:p>
      </dgm:t>
    </dgm:pt>
    <dgm:pt modelId="{16CD4A2D-CE02-449E-A0A3-5EB6F083642B}" type="pres">
      <dgm:prSet presAssocID="{13DBCC8A-3949-4C38-B0D5-0589B8446122}" presName="composite" presStyleCnt="0"/>
      <dgm:spPr/>
    </dgm:pt>
    <dgm:pt modelId="{6B740183-CBCC-4432-B2B3-E72A2435B4AA}" type="pres">
      <dgm:prSet presAssocID="{13DBCC8A-3949-4C38-B0D5-0589B8446122}" presName="parTx" presStyleLbl="alignNode1" presStyleIdx="0" presStyleCnt="1" custLinFactNeighborY="-9524">
        <dgm:presLayoutVars>
          <dgm:chMax val="0"/>
          <dgm:chPref val="0"/>
          <dgm:bulletEnabled val="1"/>
        </dgm:presLayoutVars>
      </dgm:prSet>
      <dgm:spPr/>
      <dgm:t>
        <a:bodyPr/>
        <a:lstStyle/>
        <a:p>
          <a:endParaRPr lang="es-CO"/>
        </a:p>
      </dgm:t>
    </dgm:pt>
    <dgm:pt modelId="{26AE7F13-F7E8-4257-972C-8D3580747CD0}" type="pres">
      <dgm:prSet presAssocID="{13DBCC8A-3949-4C38-B0D5-0589B8446122}" presName="desTx" presStyleLbl="alignAccFollowNode1" presStyleIdx="0" presStyleCnt="1">
        <dgm:presLayoutVars>
          <dgm:bulletEnabled val="1"/>
        </dgm:presLayoutVars>
      </dgm:prSet>
      <dgm:spPr/>
      <dgm:t>
        <a:bodyPr/>
        <a:lstStyle/>
        <a:p>
          <a:endParaRPr lang="es-CO"/>
        </a:p>
      </dgm:t>
    </dgm:pt>
  </dgm:ptLst>
  <dgm:cxnLst>
    <dgm:cxn modelId="{165727D1-2A08-477F-B605-94084CE8514A}" type="presOf" srcId="{89BE8C9C-2C50-495C-BB55-2742A074C723}" destId="{01F822A4-AE23-4859-85BD-71BEF2EAE2AE}" srcOrd="0" destOrd="0" presId="urn:microsoft.com/office/officeart/2005/8/layout/hList1"/>
    <dgm:cxn modelId="{9FB46E3E-2063-4007-A495-A48B4658BB81}" srcId="{89BE8C9C-2C50-495C-BB55-2742A074C723}" destId="{13DBCC8A-3949-4C38-B0D5-0589B8446122}" srcOrd="0" destOrd="0" parTransId="{2F54AC91-9F38-438D-8205-35B773091F00}" sibTransId="{585205FE-FF78-4EC8-9F54-143AA5858079}"/>
    <dgm:cxn modelId="{3F6725D1-AD73-45E9-AD0B-3D523E0818A4}" type="presOf" srcId="{C21643AC-3172-4639-8750-1A1447F99C30}" destId="{26AE7F13-F7E8-4257-972C-8D3580747CD0}" srcOrd="0" destOrd="5" presId="urn:microsoft.com/office/officeart/2005/8/layout/hList1"/>
    <dgm:cxn modelId="{D1F7468C-00CC-4CF2-BA92-9A115010BB65}" type="presOf" srcId="{60AE78A7-CF03-446A-A032-95051B6CA6B1}" destId="{26AE7F13-F7E8-4257-972C-8D3580747CD0}" srcOrd="0" destOrd="4" presId="urn:microsoft.com/office/officeart/2005/8/layout/hList1"/>
    <dgm:cxn modelId="{4CB68BC7-F987-439B-992B-9516EDC83128}" type="presOf" srcId="{A0AF4415-8891-443C-A58A-6CB2E6F417F6}" destId="{26AE7F13-F7E8-4257-972C-8D3580747CD0}" srcOrd="0" destOrd="0" presId="urn:microsoft.com/office/officeart/2005/8/layout/hList1"/>
    <dgm:cxn modelId="{CD986CE6-BBAF-436B-9463-BEF8463FA9A8}" type="presOf" srcId="{F727F5BE-A8FC-4927-9441-52EDA28E637B}" destId="{26AE7F13-F7E8-4257-972C-8D3580747CD0}" srcOrd="0" destOrd="2" presId="urn:microsoft.com/office/officeart/2005/8/layout/hList1"/>
    <dgm:cxn modelId="{8E60CB86-D57B-4045-9179-6560B37F7AD8}" srcId="{13DBCC8A-3949-4C38-B0D5-0589B8446122}" destId="{A0AF4415-8891-443C-A58A-6CB2E6F417F6}" srcOrd="0" destOrd="0" parTransId="{280F6D2A-FB64-4CD4-BF4E-97DC6457D54D}" sibTransId="{097B77F0-8CA0-4E7E-A7DC-2DEFBCADF091}"/>
    <dgm:cxn modelId="{169A7773-51CB-4B6D-95FC-8D86C4555987}" srcId="{13DBCC8A-3949-4C38-B0D5-0589B8446122}" destId="{F9BADF8C-F395-4935-8101-34DE7164419C}" srcOrd="3" destOrd="0" parTransId="{5F748708-C0F4-4E14-A27B-06D7C94FD041}" sibTransId="{E860F7C1-2FF7-4007-A3EE-1B441A5BAFE6}"/>
    <dgm:cxn modelId="{1902DE80-D49E-466D-914A-2359DE1A1BE8}" srcId="{13DBCC8A-3949-4C38-B0D5-0589B8446122}" destId="{C21643AC-3172-4639-8750-1A1447F99C30}" srcOrd="5" destOrd="0" parTransId="{380DAC08-8720-4DC2-BC37-6A0F5E525ED9}" sibTransId="{DD915C5E-5D4E-4014-B878-524BB8A09DE9}"/>
    <dgm:cxn modelId="{52633F21-59C3-434B-8C5F-AE1E1E7E0B52}" type="presOf" srcId="{CC68B67C-106C-4338-9418-32EFF33D22A3}" destId="{26AE7F13-F7E8-4257-972C-8D3580747CD0}" srcOrd="0" destOrd="1" presId="urn:microsoft.com/office/officeart/2005/8/layout/hList1"/>
    <dgm:cxn modelId="{A135A537-BFB4-4093-942A-653240C29617}" srcId="{13DBCC8A-3949-4C38-B0D5-0589B8446122}" destId="{CC68B67C-106C-4338-9418-32EFF33D22A3}" srcOrd="1" destOrd="0" parTransId="{D9D294B9-3D6C-4F0A-8A4D-9990AFED100B}" sibTransId="{B3F253DE-EA15-4EA6-B381-61051E2908CD}"/>
    <dgm:cxn modelId="{2C6F8745-8466-48E0-A737-8E43CF7EC356}" srcId="{13DBCC8A-3949-4C38-B0D5-0589B8446122}" destId="{60AE78A7-CF03-446A-A032-95051B6CA6B1}" srcOrd="4" destOrd="0" parTransId="{31EA4E0E-3B34-4B51-B717-9E99647F109B}" sibTransId="{1AA0C46A-CFF1-408A-970D-1F9F037C790D}"/>
    <dgm:cxn modelId="{7D99A218-4CD8-4B5D-A4F3-DB9F76AAA648}" srcId="{13DBCC8A-3949-4C38-B0D5-0589B8446122}" destId="{F727F5BE-A8FC-4927-9441-52EDA28E637B}" srcOrd="2" destOrd="0" parTransId="{762FC08A-C23F-4073-941C-13A13D5D4E8E}" sibTransId="{E9E818BC-C5FC-45F1-A5E1-0052E37B4156}"/>
    <dgm:cxn modelId="{00C3FE4F-AEB9-4966-9181-DCD3C0DFD173}" type="presOf" srcId="{F9BADF8C-F395-4935-8101-34DE7164419C}" destId="{26AE7F13-F7E8-4257-972C-8D3580747CD0}" srcOrd="0" destOrd="3" presId="urn:microsoft.com/office/officeart/2005/8/layout/hList1"/>
    <dgm:cxn modelId="{E0000F2D-B5A7-4DA0-B12D-3FE7A4843467}" type="presOf" srcId="{13DBCC8A-3949-4C38-B0D5-0589B8446122}" destId="{6B740183-CBCC-4432-B2B3-E72A2435B4AA}" srcOrd="0" destOrd="0" presId="urn:microsoft.com/office/officeart/2005/8/layout/hList1"/>
    <dgm:cxn modelId="{F9C5E9C4-7DB7-4E81-8BF7-A8C0AF3A5A9D}" type="presParOf" srcId="{01F822A4-AE23-4859-85BD-71BEF2EAE2AE}" destId="{16CD4A2D-CE02-449E-A0A3-5EB6F083642B}" srcOrd="0" destOrd="0" presId="urn:microsoft.com/office/officeart/2005/8/layout/hList1"/>
    <dgm:cxn modelId="{BEC4F94E-6438-4AB9-A776-E0F91B0FBCD3}" type="presParOf" srcId="{16CD4A2D-CE02-449E-A0A3-5EB6F083642B}" destId="{6B740183-CBCC-4432-B2B3-E72A2435B4AA}" srcOrd="0" destOrd="0" presId="urn:microsoft.com/office/officeart/2005/8/layout/hList1"/>
    <dgm:cxn modelId="{E435464F-CD28-4767-BACE-FC40BE7E6CB0}" type="presParOf" srcId="{16CD4A2D-CE02-449E-A0A3-5EB6F083642B}" destId="{26AE7F13-F7E8-4257-972C-8D3580747C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529ED8-BBEB-4791-97A3-C4818F59F2D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97AF0697-A091-42CB-89DD-DD9E15696A91}">
      <dgm:prSet phldrT="[Texto]"/>
      <dgm:spPr/>
      <dgm:t>
        <a:bodyPr/>
        <a:lstStyle/>
        <a:p>
          <a:r>
            <a:rPr lang="es-CO" b="1" dirty="0" smtClean="0">
              <a:solidFill>
                <a:schemeClr val="tx1"/>
              </a:solidFill>
              <a:latin typeface="Arial Rounded MT Bold" panose="020F0704030504030204" pitchFamily="34" charset="0"/>
            </a:rPr>
            <a:t>ESTRATEGIA RECOLECCION DE LA INFORMACIÓN</a:t>
          </a:r>
          <a:endParaRPr lang="es-CO" b="1" dirty="0">
            <a:latin typeface="Arial Rounded MT Bold" panose="020F0704030504030204" pitchFamily="34" charset="0"/>
          </a:endParaRPr>
        </a:p>
      </dgm:t>
    </dgm:pt>
    <dgm:pt modelId="{83F28491-EA51-4BE3-87DE-D23532FA5C84}" type="parTrans" cxnId="{F1380917-2484-46A6-9705-34A9C869F400}">
      <dgm:prSet/>
      <dgm:spPr/>
      <dgm:t>
        <a:bodyPr/>
        <a:lstStyle/>
        <a:p>
          <a:endParaRPr lang="es-CO"/>
        </a:p>
      </dgm:t>
    </dgm:pt>
    <dgm:pt modelId="{338B218C-2F4D-485F-81E5-57ADD4D4F280}" type="sibTrans" cxnId="{F1380917-2484-46A6-9705-34A9C869F400}">
      <dgm:prSet/>
      <dgm:spPr/>
      <dgm:t>
        <a:bodyPr/>
        <a:lstStyle/>
        <a:p>
          <a:endParaRPr lang="es-CO"/>
        </a:p>
      </dgm:t>
    </dgm:pt>
    <dgm:pt modelId="{E84CF7E2-4F09-43C9-8628-C6187E019442}">
      <dgm:prSet phldrT="[Texto]" custT="1"/>
      <dgm:spPr/>
      <dgm:t>
        <a:bodyPr/>
        <a:lstStyle/>
        <a:p>
          <a:pPr defTabSz="800100">
            <a:lnSpc>
              <a:spcPct val="90000"/>
            </a:lnSpc>
            <a:spcBef>
              <a:spcPct val="0"/>
            </a:spcBef>
            <a:spcAft>
              <a:spcPct val="35000"/>
            </a:spcAft>
          </a:pPr>
          <a:endParaRPr lang="es-CO" sz="1200" b="1" dirty="0" smtClean="0"/>
        </a:p>
        <a:p>
          <a:pPr defTabSz="800100">
            <a:lnSpc>
              <a:spcPct val="90000"/>
            </a:lnSpc>
            <a:spcBef>
              <a:spcPct val="0"/>
            </a:spcBef>
            <a:spcAft>
              <a:spcPct val="35000"/>
            </a:spcAft>
          </a:pPr>
          <a:r>
            <a:rPr lang="es-CO" sz="1400" b="0" i="0" u="none" dirty="0" smtClean="0">
              <a:latin typeface="Arial Rounded MT Bold" panose="020F0704030504030204" pitchFamily="34" charset="0"/>
            </a:rPr>
            <a:t>Solicitud  y recolección de información de los avances  del plan de mejoramiento 2016-2019 a las secretarias reportadas. </a:t>
          </a:r>
          <a:endParaRPr lang="es-CO" sz="1400" dirty="0" smtClean="0">
            <a:latin typeface="Arial Rounded MT Bold" panose="020F0704030504030204" pitchFamily="34" charset="0"/>
          </a:endParaRPr>
        </a:p>
        <a:p>
          <a:pPr defTabSz="800100">
            <a:lnSpc>
              <a:spcPct val="90000"/>
            </a:lnSpc>
            <a:spcBef>
              <a:spcPct val="0"/>
            </a:spcBef>
            <a:spcAft>
              <a:spcPct val="35000"/>
            </a:spcAft>
          </a:pPr>
          <a:r>
            <a:rPr lang="es-CO" sz="1400" b="0" i="0" u="none" dirty="0" smtClean="0">
              <a:latin typeface="Arial Rounded MT Bold" panose="020F0704030504030204" pitchFamily="34" charset="0"/>
            </a:rPr>
            <a:t>Solicitud  y recolección de información de los avances de las metas  del plan de desarrollo: </a:t>
          </a:r>
          <a:r>
            <a:rPr lang="es-CO" sz="1400" b="1" i="0" u="none" dirty="0" smtClean="0">
              <a:latin typeface="Arial Rounded MT Bold" panose="020F0704030504030204" pitchFamily="34" charset="0"/>
            </a:rPr>
            <a:t>CUNDINAMARCA REGIÓN QUE PROGRESA</a:t>
          </a:r>
          <a:r>
            <a:rPr lang="es-CO" sz="1400" b="0" i="0" u="none" dirty="0" smtClean="0">
              <a:latin typeface="Arial Rounded MT Bold" panose="020F0704030504030204" pitchFamily="34" charset="0"/>
            </a:rPr>
            <a:t>, enfocadas a Niños, niñas, adolescentes y jóvenes. </a:t>
          </a:r>
          <a:endParaRPr lang="es-CO" sz="1400" dirty="0" smtClean="0">
            <a:latin typeface="Arial Rounded MT Bold" panose="020F0704030504030204" pitchFamily="34" charset="0"/>
          </a:endParaRPr>
        </a:p>
        <a:p>
          <a:pPr defTabSz="800100">
            <a:lnSpc>
              <a:spcPct val="90000"/>
            </a:lnSpc>
            <a:spcBef>
              <a:spcPct val="0"/>
            </a:spcBef>
            <a:spcAft>
              <a:spcPct val="35000"/>
            </a:spcAft>
          </a:pPr>
          <a:r>
            <a:rPr lang="es-CO" sz="1400" b="0" i="0" u="none" dirty="0" smtClean="0">
              <a:latin typeface="Arial Rounded MT Bold" panose="020F0704030504030204" pitchFamily="34" charset="0"/>
            </a:rPr>
            <a:t>Elaboración de mecanismo de recolección de información (Matriz de recolección)</a:t>
          </a:r>
          <a:endParaRPr lang="es-CO" sz="1400" dirty="0" smtClean="0">
            <a:latin typeface="Arial Rounded MT Bold" panose="020F0704030504030204" pitchFamily="34" charset="0"/>
          </a:endParaRPr>
        </a:p>
        <a:p>
          <a:pPr defTabSz="800100">
            <a:lnSpc>
              <a:spcPct val="90000"/>
            </a:lnSpc>
            <a:spcBef>
              <a:spcPct val="0"/>
            </a:spcBef>
            <a:spcAft>
              <a:spcPct val="35000"/>
            </a:spcAft>
          </a:pPr>
          <a:r>
            <a:rPr lang="es-CO" sz="1400" b="0" i="0" u="none" dirty="0" smtClean="0">
              <a:latin typeface="Arial Rounded MT Bold" panose="020F0704030504030204" pitchFamily="34" charset="0"/>
            </a:rPr>
            <a:t>Elaboración del Informe de avance del proceso de PRC de NNAJ</a:t>
          </a:r>
          <a:endParaRPr lang="es-CO" sz="1400" b="1" dirty="0" smtClean="0">
            <a:latin typeface="Arial Rounded MT Bold" panose="020F0704030504030204" pitchFamily="34" charset="0"/>
            <a:cs typeface="Times New Roman" panose="02020603050405020304" pitchFamily="18" charset="0"/>
          </a:endParaRPr>
        </a:p>
      </dgm:t>
    </dgm:pt>
    <dgm:pt modelId="{6AFD78F3-CD8C-4C05-9642-D27462476154}" type="parTrans" cxnId="{6A24EA01-DAEA-43C4-A548-A181F37E1A8C}">
      <dgm:prSet/>
      <dgm:spPr/>
      <dgm:t>
        <a:bodyPr/>
        <a:lstStyle/>
        <a:p>
          <a:endParaRPr lang="es-CO"/>
        </a:p>
      </dgm:t>
    </dgm:pt>
    <dgm:pt modelId="{D3571BF4-003B-4C74-8AA4-54C4860EB3B7}" type="sibTrans" cxnId="{6A24EA01-DAEA-43C4-A548-A181F37E1A8C}">
      <dgm:prSet/>
      <dgm:spPr/>
      <dgm:t>
        <a:bodyPr/>
        <a:lstStyle/>
        <a:p>
          <a:endParaRPr lang="es-CO"/>
        </a:p>
      </dgm:t>
    </dgm:pt>
    <dgm:pt modelId="{E21D4853-D90A-4F08-86E5-85D4B7BDD4FC}">
      <dgm:prSet phldrT="[Texto]"/>
      <dgm:spPr/>
      <dgm:t>
        <a:bodyPr/>
        <a:lstStyle/>
        <a:p>
          <a:r>
            <a:rPr lang="es-CO" b="1" dirty="0" smtClean="0">
              <a:solidFill>
                <a:schemeClr val="tx1"/>
              </a:solidFill>
              <a:latin typeface="Arial Rounded MT Bold" panose="020F0704030504030204" pitchFamily="34" charset="0"/>
            </a:rPr>
            <a:t>ESTRATEGIA ANALISIS DE LA </a:t>
          </a:r>
          <a:r>
            <a:rPr lang="es-CO" b="1" dirty="0" smtClean="0">
              <a:solidFill>
                <a:schemeClr val="tx1"/>
              </a:solidFill>
              <a:latin typeface="Arial Rounded MT Bold" panose="020F0704030504030204" pitchFamily="34" charset="0"/>
            </a:rPr>
            <a:t>INFORMACIÓN</a:t>
          </a:r>
          <a:endParaRPr lang="es-CO" dirty="0">
            <a:latin typeface="Arial Rounded MT Bold" panose="020F0704030504030204" pitchFamily="34" charset="0"/>
          </a:endParaRPr>
        </a:p>
      </dgm:t>
    </dgm:pt>
    <dgm:pt modelId="{40E219E8-B6A9-424C-9E75-F657D4ED4A58}" type="parTrans" cxnId="{64A9A731-B984-42DA-98D1-65BCEA73955B}">
      <dgm:prSet/>
      <dgm:spPr/>
      <dgm:t>
        <a:bodyPr/>
        <a:lstStyle/>
        <a:p>
          <a:endParaRPr lang="es-CO"/>
        </a:p>
      </dgm:t>
    </dgm:pt>
    <dgm:pt modelId="{B78DB411-130F-4736-B714-3F9C3EDD3F3E}" type="sibTrans" cxnId="{64A9A731-B984-42DA-98D1-65BCEA73955B}">
      <dgm:prSet/>
      <dgm:spPr/>
      <dgm:t>
        <a:bodyPr/>
        <a:lstStyle/>
        <a:p>
          <a:endParaRPr lang="es-CO"/>
        </a:p>
      </dgm:t>
    </dgm:pt>
    <dgm:pt modelId="{711D8BE3-4A29-4F14-B579-6DC45B85097E}">
      <dgm:prSet phldrT="[Texto]"/>
      <dgm:spPr/>
      <dgm:t>
        <a:bodyPr/>
        <a:lstStyle/>
        <a:p>
          <a:r>
            <a:rPr lang="es-CO" b="0" i="0" u="none" dirty="0" smtClean="0">
              <a:latin typeface="Arial Rounded MT Bold" panose="020F0704030504030204" pitchFamily="34" charset="0"/>
            </a:rPr>
            <a:t>Activación del comité y los subcomités del proceso de rendición pública de cuentas de acuerdo al decreto departamental 311 de 2018</a:t>
          </a:r>
          <a:endParaRPr lang="es-CO" dirty="0" smtClean="0">
            <a:latin typeface="Arial Rounded MT Bold" panose="020F0704030504030204" pitchFamily="34" charset="0"/>
          </a:endParaRPr>
        </a:p>
        <a:p>
          <a:r>
            <a:rPr lang="es-CO" b="0" i="0" u="none" dirty="0" smtClean="0">
              <a:latin typeface="Arial Rounded MT Bold" panose="020F0704030504030204" pitchFamily="34" charset="0"/>
            </a:rPr>
            <a:t>Medición del cumplimiento de las metas. </a:t>
          </a:r>
          <a:endParaRPr lang="es-CO" dirty="0" smtClean="0">
            <a:latin typeface="Arial Rounded MT Bold" panose="020F0704030504030204" pitchFamily="34" charset="0"/>
          </a:endParaRPr>
        </a:p>
        <a:p>
          <a:r>
            <a:rPr lang="es-CO" b="0" i="0" u="none" dirty="0" smtClean="0">
              <a:latin typeface="Arial Rounded MT Bold" panose="020F0704030504030204" pitchFamily="34" charset="0"/>
            </a:rPr>
            <a:t>Análisis frente al gasto público social</a:t>
          </a:r>
          <a:endParaRPr lang="es-CO" dirty="0" smtClean="0">
            <a:latin typeface="Arial Rounded MT Bold" panose="020F0704030504030204" pitchFamily="34" charset="0"/>
          </a:endParaRPr>
        </a:p>
        <a:p>
          <a:r>
            <a:rPr lang="es-CO" b="0" i="0" u="none" dirty="0" smtClean="0">
              <a:latin typeface="Arial Rounded MT Bold" panose="020F0704030504030204" pitchFamily="34" charset="0"/>
            </a:rPr>
            <a:t>Análisis frente al plan de desarrollo, política pública y ODS en cuanto a NNAJ</a:t>
          </a:r>
          <a:r>
            <a:rPr lang="es-CO" b="0" i="0" u="none" dirty="0" smtClean="0"/>
            <a:t>.</a:t>
          </a:r>
          <a:endParaRPr lang="es-CO" b="1" dirty="0">
            <a:latin typeface="Times New Roman" panose="02020603050405020304" pitchFamily="18" charset="0"/>
            <a:cs typeface="Times New Roman" panose="02020603050405020304" pitchFamily="18" charset="0"/>
          </a:endParaRPr>
        </a:p>
      </dgm:t>
    </dgm:pt>
    <dgm:pt modelId="{7CC375B1-7AA0-4E62-8F26-891E98F0A58C}" type="parTrans" cxnId="{5B349ED7-F80D-4BCB-988D-8FE8D870DD7F}">
      <dgm:prSet/>
      <dgm:spPr/>
      <dgm:t>
        <a:bodyPr/>
        <a:lstStyle/>
        <a:p>
          <a:endParaRPr lang="es-CO"/>
        </a:p>
      </dgm:t>
    </dgm:pt>
    <dgm:pt modelId="{8817FDC3-FEB2-4435-BB1D-D93A03CFCEC8}" type="sibTrans" cxnId="{5B349ED7-F80D-4BCB-988D-8FE8D870DD7F}">
      <dgm:prSet/>
      <dgm:spPr/>
      <dgm:t>
        <a:bodyPr/>
        <a:lstStyle/>
        <a:p>
          <a:endParaRPr lang="es-CO"/>
        </a:p>
      </dgm:t>
    </dgm:pt>
    <dgm:pt modelId="{AC8190CA-02AE-498A-BD64-F8261A4C0837}" type="pres">
      <dgm:prSet presAssocID="{3A529ED8-BBEB-4791-97A3-C4818F59F2D2}" presName="theList" presStyleCnt="0">
        <dgm:presLayoutVars>
          <dgm:dir/>
          <dgm:animLvl val="lvl"/>
          <dgm:resizeHandles val="exact"/>
        </dgm:presLayoutVars>
      </dgm:prSet>
      <dgm:spPr/>
      <dgm:t>
        <a:bodyPr/>
        <a:lstStyle/>
        <a:p>
          <a:endParaRPr lang="es-CO"/>
        </a:p>
      </dgm:t>
    </dgm:pt>
    <dgm:pt modelId="{E80FE246-9FAD-403A-9ACE-1B8421226CC6}" type="pres">
      <dgm:prSet presAssocID="{97AF0697-A091-42CB-89DD-DD9E15696A91}" presName="compNode" presStyleCnt="0"/>
      <dgm:spPr/>
    </dgm:pt>
    <dgm:pt modelId="{5E5F64B7-1644-447F-BF63-D3828070CE88}" type="pres">
      <dgm:prSet presAssocID="{97AF0697-A091-42CB-89DD-DD9E15696A91}" presName="aNode" presStyleLbl="bgShp" presStyleIdx="0" presStyleCnt="2" custScaleX="112375" custLinFactNeighborX="-30496" custLinFactNeighborY="-8935"/>
      <dgm:spPr/>
      <dgm:t>
        <a:bodyPr/>
        <a:lstStyle/>
        <a:p>
          <a:endParaRPr lang="es-CO"/>
        </a:p>
      </dgm:t>
    </dgm:pt>
    <dgm:pt modelId="{38B78FAB-DC8A-476D-8E71-4554C318CD83}" type="pres">
      <dgm:prSet presAssocID="{97AF0697-A091-42CB-89DD-DD9E15696A91}" presName="textNode" presStyleLbl="bgShp" presStyleIdx="0" presStyleCnt="2"/>
      <dgm:spPr/>
      <dgm:t>
        <a:bodyPr/>
        <a:lstStyle/>
        <a:p>
          <a:endParaRPr lang="es-CO"/>
        </a:p>
      </dgm:t>
    </dgm:pt>
    <dgm:pt modelId="{B8FA73D1-6170-4F8D-BCD4-E95A4422347D}" type="pres">
      <dgm:prSet presAssocID="{97AF0697-A091-42CB-89DD-DD9E15696A91}" presName="compChildNode" presStyleCnt="0"/>
      <dgm:spPr/>
    </dgm:pt>
    <dgm:pt modelId="{8442B417-4798-4A14-8B8E-4C776DD4CB4B}" type="pres">
      <dgm:prSet presAssocID="{97AF0697-A091-42CB-89DD-DD9E15696A91}" presName="theInnerList" presStyleCnt="0"/>
      <dgm:spPr/>
    </dgm:pt>
    <dgm:pt modelId="{8DB99AD9-60FA-4936-BF89-8449C9F68984}" type="pres">
      <dgm:prSet presAssocID="{E84CF7E2-4F09-43C9-8628-C6187E019442}" presName="childNode" presStyleLbl="node1" presStyleIdx="0" presStyleCnt="2" custScaleX="108562" custScaleY="105671">
        <dgm:presLayoutVars>
          <dgm:bulletEnabled val="1"/>
        </dgm:presLayoutVars>
      </dgm:prSet>
      <dgm:spPr/>
      <dgm:t>
        <a:bodyPr/>
        <a:lstStyle/>
        <a:p>
          <a:endParaRPr lang="es-CO"/>
        </a:p>
      </dgm:t>
    </dgm:pt>
    <dgm:pt modelId="{6CC126E6-CF6F-4D8C-93C6-BA5E2B8AA3FF}" type="pres">
      <dgm:prSet presAssocID="{97AF0697-A091-42CB-89DD-DD9E15696A91}" presName="aSpace" presStyleCnt="0"/>
      <dgm:spPr/>
    </dgm:pt>
    <dgm:pt modelId="{3EF36576-04B0-4D61-A72B-E9B3D5783F7C}" type="pres">
      <dgm:prSet presAssocID="{E21D4853-D90A-4F08-86E5-85D4B7BDD4FC}" presName="compNode" presStyleCnt="0"/>
      <dgm:spPr/>
    </dgm:pt>
    <dgm:pt modelId="{75115B24-98AA-4E8B-A2AF-4F9B12A1B7EF}" type="pres">
      <dgm:prSet presAssocID="{E21D4853-D90A-4F08-86E5-85D4B7BDD4FC}" presName="aNode" presStyleLbl="bgShp" presStyleIdx="1" presStyleCnt="2"/>
      <dgm:spPr/>
      <dgm:t>
        <a:bodyPr/>
        <a:lstStyle/>
        <a:p>
          <a:endParaRPr lang="es-CO"/>
        </a:p>
      </dgm:t>
    </dgm:pt>
    <dgm:pt modelId="{672298B0-1205-4D38-96AD-5647FA6226F6}" type="pres">
      <dgm:prSet presAssocID="{E21D4853-D90A-4F08-86E5-85D4B7BDD4FC}" presName="textNode" presStyleLbl="bgShp" presStyleIdx="1" presStyleCnt="2"/>
      <dgm:spPr/>
      <dgm:t>
        <a:bodyPr/>
        <a:lstStyle/>
        <a:p>
          <a:endParaRPr lang="es-CO"/>
        </a:p>
      </dgm:t>
    </dgm:pt>
    <dgm:pt modelId="{BA9A08B6-9FE9-4C53-AA0C-58BF0193EB7B}" type="pres">
      <dgm:prSet presAssocID="{E21D4853-D90A-4F08-86E5-85D4B7BDD4FC}" presName="compChildNode" presStyleCnt="0"/>
      <dgm:spPr/>
    </dgm:pt>
    <dgm:pt modelId="{43AA908B-E49E-4E7C-B476-FF84E72BB7BB}" type="pres">
      <dgm:prSet presAssocID="{E21D4853-D90A-4F08-86E5-85D4B7BDD4FC}" presName="theInnerList" presStyleCnt="0"/>
      <dgm:spPr/>
    </dgm:pt>
    <dgm:pt modelId="{D9803C78-C8C9-4CB9-AB37-07621AF6CD3A}" type="pres">
      <dgm:prSet presAssocID="{711D8BE3-4A29-4F14-B579-6DC45B85097E}" presName="childNode" presStyleLbl="node1" presStyleIdx="1" presStyleCnt="2" custLinFactNeighborX="1627" custLinFactNeighborY="-2527">
        <dgm:presLayoutVars>
          <dgm:bulletEnabled val="1"/>
        </dgm:presLayoutVars>
      </dgm:prSet>
      <dgm:spPr/>
      <dgm:t>
        <a:bodyPr/>
        <a:lstStyle/>
        <a:p>
          <a:endParaRPr lang="es-CO"/>
        </a:p>
      </dgm:t>
    </dgm:pt>
  </dgm:ptLst>
  <dgm:cxnLst>
    <dgm:cxn modelId="{49AFA963-88E1-4C9A-B8EA-D37054D81D2D}" type="presOf" srcId="{97AF0697-A091-42CB-89DD-DD9E15696A91}" destId="{5E5F64B7-1644-447F-BF63-D3828070CE88}" srcOrd="0" destOrd="0" presId="urn:microsoft.com/office/officeart/2005/8/layout/lProcess2"/>
    <dgm:cxn modelId="{A6115392-81D9-43B8-9056-BB5486F9160A}" type="presOf" srcId="{E84CF7E2-4F09-43C9-8628-C6187E019442}" destId="{8DB99AD9-60FA-4936-BF89-8449C9F68984}" srcOrd="0" destOrd="0" presId="urn:microsoft.com/office/officeart/2005/8/layout/lProcess2"/>
    <dgm:cxn modelId="{D4269A64-05D0-41B2-9A0D-186BC214A840}" type="presOf" srcId="{711D8BE3-4A29-4F14-B579-6DC45B85097E}" destId="{D9803C78-C8C9-4CB9-AB37-07621AF6CD3A}" srcOrd="0" destOrd="0" presId="urn:microsoft.com/office/officeart/2005/8/layout/lProcess2"/>
    <dgm:cxn modelId="{68C032DB-91AF-4589-8B30-663020FCC00C}" type="presOf" srcId="{3A529ED8-BBEB-4791-97A3-C4818F59F2D2}" destId="{AC8190CA-02AE-498A-BD64-F8261A4C0837}" srcOrd="0" destOrd="0" presId="urn:microsoft.com/office/officeart/2005/8/layout/lProcess2"/>
    <dgm:cxn modelId="{9401DC02-531D-4889-A8EC-DCE86A52CC0C}" type="presOf" srcId="{E21D4853-D90A-4F08-86E5-85D4B7BDD4FC}" destId="{75115B24-98AA-4E8B-A2AF-4F9B12A1B7EF}" srcOrd="0" destOrd="0" presId="urn:microsoft.com/office/officeart/2005/8/layout/lProcess2"/>
    <dgm:cxn modelId="{64A9A731-B984-42DA-98D1-65BCEA73955B}" srcId="{3A529ED8-BBEB-4791-97A3-C4818F59F2D2}" destId="{E21D4853-D90A-4F08-86E5-85D4B7BDD4FC}" srcOrd="1" destOrd="0" parTransId="{40E219E8-B6A9-424C-9E75-F657D4ED4A58}" sibTransId="{B78DB411-130F-4736-B714-3F9C3EDD3F3E}"/>
    <dgm:cxn modelId="{F1380917-2484-46A6-9705-34A9C869F400}" srcId="{3A529ED8-BBEB-4791-97A3-C4818F59F2D2}" destId="{97AF0697-A091-42CB-89DD-DD9E15696A91}" srcOrd="0" destOrd="0" parTransId="{83F28491-EA51-4BE3-87DE-D23532FA5C84}" sibTransId="{338B218C-2F4D-485F-81E5-57ADD4D4F280}"/>
    <dgm:cxn modelId="{41D1873F-812E-43E1-BB01-E15EFCCF9ECD}" type="presOf" srcId="{97AF0697-A091-42CB-89DD-DD9E15696A91}" destId="{38B78FAB-DC8A-476D-8E71-4554C318CD83}" srcOrd="1" destOrd="0" presId="urn:microsoft.com/office/officeart/2005/8/layout/lProcess2"/>
    <dgm:cxn modelId="{5B349ED7-F80D-4BCB-988D-8FE8D870DD7F}" srcId="{E21D4853-D90A-4F08-86E5-85D4B7BDD4FC}" destId="{711D8BE3-4A29-4F14-B579-6DC45B85097E}" srcOrd="0" destOrd="0" parTransId="{7CC375B1-7AA0-4E62-8F26-891E98F0A58C}" sibTransId="{8817FDC3-FEB2-4435-BB1D-D93A03CFCEC8}"/>
    <dgm:cxn modelId="{6A24EA01-DAEA-43C4-A548-A181F37E1A8C}" srcId="{97AF0697-A091-42CB-89DD-DD9E15696A91}" destId="{E84CF7E2-4F09-43C9-8628-C6187E019442}" srcOrd="0" destOrd="0" parTransId="{6AFD78F3-CD8C-4C05-9642-D27462476154}" sibTransId="{D3571BF4-003B-4C74-8AA4-54C4860EB3B7}"/>
    <dgm:cxn modelId="{3F368C01-0D56-4649-B415-3E7D3C708628}" type="presOf" srcId="{E21D4853-D90A-4F08-86E5-85D4B7BDD4FC}" destId="{672298B0-1205-4D38-96AD-5647FA6226F6}" srcOrd="1" destOrd="0" presId="urn:microsoft.com/office/officeart/2005/8/layout/lProcess2"/>
    <dgm:cxn modelId="{B94185B1-D18A-4CA2-B24D-5E4F78A23FC0}" type="presParOf" srcId="{AC8190CA-02AE-498A-BD64-F8261A4C0837}" destId="{E80FE246-9FAD-403A-9ACE-1B8421226CC6}" srcOrd="0" destOrd="0" presId="urn:microsoft.com/office/officeart/2005/8/layout/lProcess2"/>
    <dgm:cxn modelId="{3B580212-A03D-4355-B8B7-1F53AF94DD92}" type="presParOf" srcId="{E80FE246-9FAD-403A-9ACE-1B8421226CC6}" destId="{5E5F64B7-1644-447F-BF63-D3828070CE88}" srcOrd="0" destOrd="0" presId="urn:microsoft.com/office/officeart/2005/8/layout/lProcess2"/>
    <dgm:cxn modelId="{AA62DD8B-0B12-4737-9AB0-8D811D135811}" type="presParOf" srcId="{E80FE246-9FAD-403A-9ACE-1B8421226CC6}" destId="{38B78FAB-DC8A-476D-8E71-4554C318CD83}" srcOrd="1" destOrd="0" presId="urn:microsoft.com/office/officeart/2005/8/layout/lProcess2"/>
    <dgm:cxn modelId="{74B64C2D-6131-404F-8F74-7C1D6B7FE7E6}" type="presParOf" srcId="{E80FE246-9FAD-403A-9ACE-1B8421226CC6}" destId="{B8FA73D1-6170-4F8D-BCD4-E95A4422347D}" srcOrd="2" destOrd="0" presId="urn:microsoft.com/office/officeart/2005/8/layout/lProcess2"/>
    <dgm:cxn modelId="{E55F0752-C002-4681-A734-8C5BA151B5AA}" type="presParOf" srcId="{B8FA73D1-6170-4F8D-BCD4-E95A4422347D}" destId="{8442B417-4798-4A14-8B8E-4C776DD4CB4B}" srcOrd="0" destOrd="0" presId="urn:microsoft.com/office/officeart/2005/8/layout/lProcess2"/>
    <dgm:cxn modelId="{33FE67C7-E7F0-4750-94CA-412C1D5B4C20}" type="presParOf" srcId="{8442B417-4798-4A14-8B8E-4C776DD4CB4B}" destId="{8DB99AD9-60FA-4936-BF89-8449C9F68984}" srcOrd="0" destOrd="0" presId="urn:microsoft.com/office/officeart/2005/8/layout/lProcess2"/>
    <dgm:cxn modelId="{A36D11B3-E085-4912-B08C-F2C234F04E15}" type="presParOf" srcId="{AC8190CA-02AE-498A-BD64-F8261A4C0837}" destId="{6CC126E6-CF6F-4D8C-93C6-BA5E2B8AA3FF}" srcOrd="1" destOrd="0" presId="urn:microsoft.com/office/officeart/2005/8/layout/lProcess2"/>
    <dgm:cxn modelId="{877FE2B1-DBC1-49DB-8FCA-08474AA7A133}" type="presParOf" srcId="{AC8190CA-02AE-498A-BD64-F8261A4C0837}" destId="{3EF36576-04B0-4D61-A72B-E9B3D5783F7C}" srcOrd="2" destOrd="0" presId="urn:microsoft.com/office/officeart/2005/8/layout/lProcess2"/>
    <dgm:cxn modelId="{923365B8-0CF2-4D31-A538-F4A66D6AACEC}" type="presParOf" srcId="{3EF36576-04B0-4D61-A72B-E9B3D5783F7C}" destId="{75115B24-98AA-4E8B-A2AF-4F9B12A1B7EF}" srcOrd="0" destOrd="0" presId="urn:microsoft.com/office/officeart/2005/8/layout/lProcess2"/>
    <dgm:cxn modelId="{89D1799F-9A3A-46D4-BA67-23BD44570655}" type="presParOf" srcId="{3EF36576-04B0-4D61-A72B-E9B3D5783F7C}" destId="{672298B0-1205-4D38-96AD-5647FA6226F6}" srcOrd="1" destOrd="0" presId="urn:microsoft.com/office/officeart/2005/8/layout/lProcess2"/>
    <dgm:cxn modelId="{79C7174E-EAEC-4C56-B7D2-C1703304485E}" type="presParOf" srcId="{3EF36576-04B0-4D61-A72B-E9B3D5783F7C}" destId="{BA9A08B6-9FE9-4C53-AA0C-58BF0193EB7B}" srcOrd="2" destOrd="0" presId="urn:microsoft.com/office/officeart/2005/8/layout/lProcess2"/>
    <dgm:cxn modelId="{2977E7E9-2AD6-4DD3-A4F9-981081D4669D}" type="presParOf" srcId="{BA9A08B6-9FE9-4C53-AA0C-58BF0193EB7B}" destId="{43AA908B-E49E-4E7C-B476-FF84E72BB7BB}" srcOrd="0" destOrd="0" presId="urn:microsoft.com/office/officeart/2005/8/layout/lProcess2"/>
    <dgm:cxn modelId="{2C36AB2E-BDFB-4BDB-9335-3CD7D910B4EE}" type="presParOf" srcId="{43AA908B-E49E-4E7C-B476-FF84E72BB7BB}" destId="{D9803C78-C8C9-4CB9-AB37-07621AF6CD3A}"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299C7B-A574-4FF2-939C-C222819960AC}"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O"/>
        </a:p>
      </dgm:t>
    </dgm:pt>
    <dgm:pt modelId="{3E965721-0175-44F3-8910-DB0AB7CB2A60}">
      <dgm:prSet phldrT="[Texto]"/>
      <dgm:spPr/>
      <dgm:t>
        <a:bodyPr/>
        <a:lstStyle/>
        <a:p>
          <a:pPr>
            <a:lnSpc>
              <a:spcPct val="150000"/>
            </a:lnSpc>
          </a:pPr>
          <a:r>
            <a:rPr lang="es-CO" b="1" dirty="0" smtClean="0">
              <a:solidFill>
                <a:schemeClr val="tx1"/>
              </a:solidFill>
              <a:latin typeface="Arial Rounded MT Bold" panose="020F0704030504030204" pitchFamily="34" charset="0"/>
            </a:rPr>
            <a:t>ESTRATEGIA VAMOS TODOS A PARTICIPAR</a:t>
          </a:r>
          <a:endParaRPr lang="es-CO" b="1" dirty="0">
            <a:solidFill>
              <a:schemeClr val="tx1"/>
            </a:solidFill>
            <a:latin typeface="Arial Rounded MT Bold" panose="020F0704030504030204" pitchFamily="34" charset="0"/>
          </a:endParaRPr>
        </a:p>
      </dgm:t>
    </dgm:pt>
    <dgm:pt modelId="{E463F02C-C485-4C36-AF3E-6059F7588386}" type="parTrans" cxnId="{6EFD09DE-CB0B-426D-8E76-26EA8E1586CB}">
      <dgm:prSet/>
      <dgm:spPr/>
      <dgm:t>
        <a:bodyPr/>
        <a:lstStyle/>
        <a:p>
          <a:endParaRPr lang="es-CO"/>
        </a:p>
      </dgm:t>
    </dgm:pt>
    <dgm:pt modelId="{C0229826-5D0F-492B-A86D-71C8CAF55904}" type="sibTrans" cxnId="{6EFD09DE-CB0B-426D-8E76-26EA8E1586CB}">
      <dgm:prSet/>
      <dgm:spPr/>
      <dgm:t>
        <a:bodyPr/>
        <a:lstStyle/>
        <a:p>
          <a:endParaRPr lang="es-CO"/>
        </a:p>
      </dgm:t>
    </dgm:pt>
    <dgm:pt modelId="{F6065AB4-EF9C-4A17-B980-5E04FFEF443D}">
      <dgm:prSet phldrT="[Texto]" custT="1"/>
      <dgm:spPr/>
      <dgm:t>
        <a:bodyPr/>
        <a:lstStyle/>
        <a:p>
          <a:endParaRPr lang="es-CO" sz="1300" dirty="0"/>
        </a:p>
      </dgm:t>
    </dgm:pt>
    <dgm:pt modelId="{1F2D2696-5A11-41DD-9BF8-8561953A45E4}" type="parTrans" cxnId="{8297282E-5519-41A1-BDAC-54AA64DCDF8A}">
      <dgm:prSet/>
      <dgm:spPr/>
      <dgm:t>
        <a:bodyPr/>
        <a:lstStyle/>
        <a:p>
          <a:endParaRPr lang="es-CO"/>
        </a:p>
      </dgm:t>
    </dgm:pt>
    <dgm:pt modelId="{53609B29-9F60-4D8F-A649-9348AD9C34BA}" type="sibTrans" cxnId="{8297282E-5519-41A1-BDAC-54AA64DCDF8A}">
      <dgm:prSet/>
      <dgm:spPr/>
      <dgm:t>
        <a:bodyPr/>
        <a:lstStyle/>
        <a:p>
          <a:endParaRPr lang="es-CO"/>
        </a:p>
      </dgm:t>
    </dgm:pt>
    <dgm:pt modelId="{BA6913D7-9AB1-4ACD-8508-841CF38F755D}">
      <dgm:prSet phldrT="[Texto]"/>
      <dgm:spPr/>
      <dgm:t>
        <a:bodyPr/>
        <a:lstStyle/>
        <a:p>
          <a:pPr>
            <a:lnSpc>
              <a:spcPct val="150000"/>
            </a:lnSpc>
          </a:pPr>
          <a:r>
            <a:rPr lang="es-CO" b="1" dirty="0" smtClean="0">
              <a:solidFill>
                <a:schemeClr val="tx1"/>
              </a:solidFill>
              <a:latin typeface="Arial Rounded MT Bold" panose="020F0704030504030204" pitchFamily="34" charset="0"/>
            </a:rPr>
            <a:t>ESTRATEGIA MI OPINION CUENTA </a:t>
          </a:r>
        </a:p>
      </dgm:t>
    </dgm:pt>
    <dgm:pt modelId="{7663BF4F-9E55-4C8B-97C2-2D6A9A960641}" type="parTrans" cxnId="{2A048D82-29E5-4F6F-99A1-9F70240F21F9}">
      <dgm:prSet/>
      <dgm:spPr/>
      <dgm:t>
        <a:bodyPr/>
        <a:lstStyle/>
        <a:p>
          <a:endParaRPr lang="es-CO"/>
        </a:p>
      </dgm:t>
    </dgm:pt>
    <dgm:pt modelId="{BBECB65F-5AFA-4A89-AFF1-8A2322DF2094}" type="sibTrans" cxnId="{2A048D82-29E5-4F6F-99A1-9F70240F21F9}">
      <dgm:prSet/>
      <dgm:spPr/>
      <dgm:t>
        <a:bodyPr/>
        <a:lstStyle/>
        <a:p>
          <a:endParaRPr lang="es-CO"/>
        </a:p>
      </dgm:t>
    </dgm:pt>
    <dgm:pt modelId="{129B045D-0BA5-4B8A-928B-9F95A9747CB4}">
      <dgm:prSet phldrT="[Texto]" custT="1"/>
      <dgm:spPr/>
      <dgm:t>
        <a:bodyPr/>
        <a:lstStyle/>
        <a:p>
          <a:endParaRPr lang="es-CO" sz="1600" dirty="0"/>
        </a:p>
      </dgm:t>
    </dgm:pt>
    <dgm:pt modelId="{56AC0487-064D-4F1D-AFB2-FFAD144AE86A}" type="parTrans" cxnId="{9ED89285-0A9C-4644-A40A-C38690BE96AF}">
      <dgm:prSet/>
      <dgm:spPr/>
      <dgm:t>
        <a:bodyPr/>
        <a:lstStyle/>
        <a:p>
          <a:endParaRPr lang="es-CO"/>
        </a:p>
      </dgm:t>
    </dgm:pt>
    <dgm:pt modelId="{4EEEBE51-B2F4-4AA1-9FA4-FFF0D182FC3D}" type="sibTrans" cxnId="{9ED89285-0A9C-4644-A40A-C38690BE96AF}">
      <dgm:prSet/>
      <dgm:spPr/>
      <dgm:t>
        <a:bodyPr/>
        <a:lstStyle/>
        <a:p>
          <a:endParaRPr lang="es-CO"/>
        </a:p>
      </dgm:t>
    </dgm:pt>
    <dgm:pt modelId="{A23D38DA-4E86-4417-AB24-A422343C35F2}">
      <dgm:prSet phldrT="[Texto]"/>
      <dgm:spPr/>
      <dgm:t>
        <a:bodyPr/>
        <a:lstStyle/>
        <a:p>
          <a:pPr>
            <a:lnSpc>
              <a:spcPct val="150000"/>
            </a:lnSpc>
          </a:pPr>
          <a:r>
            <a:rPr lang="es-CO" b="1" dirty="0" smtClean="0">
              <a:solidFill>
                <a:schemeClr val="tx1"/>
              </a:solidFill>
              <a:latin typeface="Arial Rounded MT Bold" panose="020F0704030504030204" pitchFamily="34" charset="0"/>
            </a:rPr>
            <a:t>ESTRATEGIA MAS CANALES DE COMUNICACIÓN</a:t>
          </a:r>
          <a:endParaRPr lang="es-CO" b="1" dirty="0">
            <a:solidFill>
              <a:schemeClr val="tx1"/>
            </a:solidFill>
            <a:latin typeface="Arial Rounded MT Bold" panose="020F0704030504030204" pitchFamily="34" charset="0"/>
          </a:endParaRPr>
        </a:p>
      </dgm:t>
    </dgm:pt>
    <dgm:pt modelId="{F6BE8CDD-44C3-4EE2-8CD7-501D0A2451CF}" type="parTrans" cxnId="{91910DC3-07EB-4695-A3D2-EB9951935A83}">
      <dgm:prSet/>
      <dgm:spPr/>
      <dgm:t>
        <a:bodyPr/>
        <a:lstStyle/>
        <a:p>
          <a:endParaRPr lang="es-CO"/>
        </a:p>
      </dgm:t>
    </dgm:pt>
    <dgm:pt modelId="{8DC62CE7-EC78-48BF-BA61-B482854CEADC}" type="sibTrans" cxnId="{91910DC3-07EB-4695-A3D2-EB9951935A83}">
      <dgm:prSet/>
      <dgm:spPr/>
      <dgm:t>
        <a:bodyPr/>
        <a:lstStyle/>
        <a:p>
          <a:endParaRPr lang="es-CO"/>
        </a:p>
      </dgm:t>
    </dgm:pt>
    <dgm:pt modelId="{0DB1663A-91BF-49AC-AB09-AACAF5629D5B}">
      <dgm:prSet phldrT="[Texto]" custT="1"/>
      <dgm:spPr/>
      <dgm:t>
        <a:bodyPr/>
        <a:lstStyle/>
        <a:p>
          <a:endParaRPr lang="es-CO" sz="1300" dirty="0"/>
        </a:p>
      </dgm:t>
    </dgm:pt>
    <dgm:pt modelId="{E3F9F70A-D819-477A-8DE1-2B70CB1B0FEF}" type="parTrans" cxnId="{9694EBC0-C6A0-4CBD-9F52-12FE7EA1140F}">
      <dgm:prSet/>
      <dgm:spPr/>
      <dgm:t>
        <a:bodyPr/>
        <a:lstStyle/>
        <a:p>
          <a:endParaRPr lang="es-CO"/>
        </a:p>
      </dgm:t>
    </dgm:pt>
    <dgm:pt modelId="{FC4DA56D-CB0B-4583-A96D-A0A2B344C788}" type="sibTrans" cxnId="{9694EBC0-C6A0-4CBD-9F52-12FE7EA1140F}">
      <dgm:prSet/>
      <dgm:spPr/>
      <dgm:t>
        <a:bodyPr/>
        <a:lstStyle/>
        <a:p>
          <a:endParaRPr lang="es-CO"/>
        </a:p>
      </dgm:t>
    </dgm:pt>
    <dgm:pt modelId="{2C3C61A4-DBAE-4E34-B39D-9A84AF10BF23}">
      <dgm:prSet phldrT="[Texto]" custT="1"/>
      <dgm:spPr/>
      <dgm:t>
        <a:bodyPr/>
        <a:lstStyle/>
        <a:p>
          <a:r>
            <a:rPr lang="es-CO" sz="1600" b="0" dirty="0" smtClean="0">
              <a:latin typeface="Arial Rounded MT Bold" panose="020F0704030504030204" pitchFamily="34" charset="0"/>
            </a:rPr>
            <a:t>Convocar a niños, niñas y adolescentes a participar de las mesas de diálogo  y foros participativos de manera virtual y presencial donde ellos puedan opinar acerca de la garantía de los derechos y la forma como se están ejecutando.</a:t>
          </a:r>
          <a:endParaRPr lang="es-CO" sz="1600" b="0" dirty="0">
            <a:latin typeface="Arial Rounded MT Bold" panose="020F0704030504030204" pitchFamily="34" charset="0"/>
          </a:endParaRPr>
        </a:p>
      </dgm:t>
    </dgm:pt>
    <dgm:pt modelId="{009BFF3B-2F7E-4ABC-A0EB-C2632890F509}" type="parTrans" cxnId="{57664639-75D8-43E6-A4F5-98A0C3B2FACD}">
      <dgm:prSet/>
      <dgm:spPr/>
      <dgm:t>
        <a:bodyPr/>
        <a:lstStyle/>
        <a:p>
          <a:endParaRPr lang="es-CO"/>
        </a:p>
      </dgm:t>
    </dgm:pt>
    <dgm:pt modelId="{0A38F1EE-9179-40EF-ACAA-60277D4116B0}" type="sibTrans" cxnId="{57664639-75D8-43E6-A4F5-98A0C3B2FACD}">
      <dgm:prSet/>
      <dgm:spPr/>
      <dgm:t>
        <a:bodyPr/>
        <a:lstStyle/>
        <a:p>
          <a:endParaRPr lang="es-CO"/>
        </a:p>
      </dgm:t>
    </dgm:pt>
    <dgm:pt modelId="{61E288C3-975B-4324-B75A-29C62CD29180}">
      <dgm:prSet phldrT="[Texto]" custT="1"/>
      <dgm:spPr/>
      <dgm:t>
        <a:bodyPr/>
        <a:lstStyle/>
        <a:p>
          <a:r>
            <a:rPr lang="es-CO" sz="1600" dirty="0" smtClean="0">
              <a:latin typeface="Arial Rounded MT Bold" panose="020F0704030504030204" pitchFamily="34" charset="0"/>
            </a:rPr>
            <a:t>Crear un link en google drive para incluirlo en las piezas publicitarias y canales de comunicación donde los niños, niñas adolescentes y población civil, puedan interactuar respecto a los temas de interés y realicen sus preguntas y comentarios sobre el proceso</a:t>
          </a:r>
          <a:r>
            <a:rPr lang="es-CO" sz="1400" dirty="0" smtClean="0">
              <a:latin typeface="Arial Rounded MT Bold" panose="020F0704030504030204" pitchFamily="34" charset="0"/>
            </a:rPr>
            <a:t>.</a:t>
          </a:r>
          <a:endParaRPr lang="es-CO" sz="1400" dirty="0">
            <a:latin typeface="Arial Rounded MT Bold" panose="020F0704030504030204" pitchFamily="34" charset="0"/>
          </a:endParaRPr>
        </a:p>
      </dgm:t>
    </dgm:pt>
    <dgm:pt modelId="{3249E605-ADF5-40FB-899C-3A53EFB1272B}" type="parTrans" cxnId="{8A90DCD3-F58F-4D74-860B-B420E31F56BC}">
      <dgm:prSet/>
      <dgm:spPr/>
      <dgm:t>
        <a:bodyPr/>
        <a:lstStyle/>
        <a:p>
          <a:endParaRPr lang="es-CO"/>
        </a:p>
      </dgm:t>
    </dgm:pt>
    <dgm:pt modelId="{CCE7E646-1B67-49A5-BB75-226D8700415C}" type="sibTrans" cxnId="{8A90DCD3-F58F-4D74-860B-B420E31F56BC}">
      <dgm:prSet/>
      <dgm:spPr/>
      <dgm:t>
        <a:bodyPr/>
        <a:lstStyle/>
        <a:p>
          <a:endParaRPr lang="es-CO"/>
        </a:p>
      </dgm:t>
    </dgm:pt>
    <dgm:pt modelId="{128A2084-E457-4F0E-8C0D-FAB9844AA235}">
      <dgm:prSet phldrT="[Texto]"/>
      <dgm:spPr/>
      <dgm:t>
        <a:bodyPr/>
        <a:lstStyle/>
        <a:p>
          <a:endParaRPr lang="es-CO" sz="1200" dirty="0"/>
        </a:p>
      </dgm:t>
    </dgm:pt>
    <dgm:pt modelId="{4686737B-D266-40F7-8158-822BD20342D7}" type="parTrans" cxnId="{299BE901-D6E7-456F-B0A7-3F119A0D71D3}">
      <dgm:prSet/>
      <dgm:spPr/>
      <dgm:t>
        <a:bodyPr/>
        <a:lstStyle/>
        <a:p>
          <a:endParaRPr lang="es-CO"/>
        </a:p>
      </dgm:t>
    </dgm:pt>
    <dgm:pt modelId="{6C9617B7-6607-41F2-9978-010BF7395F3E}" type="sibTrans" cxnId="{299BE901-D6E7-456F-B0A7-3F119A0D71D3}">
      <dgm:prSet/>
      <dgm:spPr/>
      <dgm:t>
        <a:bodyPr/>
        <a:lstStyle/>
        <a:p>
          <a:endParaRPr lang="es-CO"/>
        </a:p>
      </dgm:t>
    </dgm:pt>
    <dgm:pt modelId="{A6E9DE62-66A5-4EE9-98BB-6186941DFFCC}">
      <dgm:prSet custT="1"/>
      <dgm:spPr/>
      <dgm:t>
        <a:bodyPr/>
        <a:lstStyle/>
        <a:p>
          <a:r>
            <a:rPr lang="es-CO" sz="1600" dirty="0">
              <a:latin typeface="Arial Rounded MT Bold" panose="020F0704030504030204" pitchFamily="34" charset="0"/>
            </a:rPr>
            <a:t>Implementar un canal de comunicación virtual en la página de la gobernación, donde los niños, niñas, adolescentes y jóvenes planteen sus inquietudes  frente al proceso RPC de NNAJ y de esta  manera poder responder a la población participante. (Reactivar el chat interactivo establecido en la página de la gobernación para RPC NNAJ.</a:t>
          </a:r>
          <a:endParaRPr lang="es-CO" sz="1600" dirty="0">
            <a:latin typeface="Arial Rounded MT Bold" panose="020F0704030504030204" pitchFamily="34" charset="0"/>
          </a:endParaRPr>
        </a:p>
      </dgm:t>
    </dgm:pt>
    <dgm:pt modelId="{C68CC3C2-6FD0-402D-BA70-6A36F0A0E93B}" type="parTrans" cxnId="{FD88DB07-15F4-487D-BB2C-7E96D693A766}">
      <dgm:prSet/>
      <dgm:spPr/>
      <dgm:t>
        <a:bodyPr/>
        <a:lstStyle/>
        <a:p>
          <a:endParaRPr lang="es-CO"/>
        </a:p>
      </dgm:t>
    </dgm:pt>
    <dgm:pt modelId="{920F85A2-2992-47E1-BACE-8B62F299AAE6}" type="sibTrans" cxnId="{FD88DB07-15F4-487D-BB2C-7E96D693A766}">
      <dgm:prSet/>
      <dgm:spPr/>
      <dgm:t>
        <a:bodyPr/>
        <a:lstStyle/>
        <a:p>
          <a:endParaRPr lang="es-CO"/>
        </a:p>
      </dgm:t>
    </dgm:pt>
    <dgm:pt modelId="{1887DC30-56D0-43EE-B298-2AF593D04C0A}">
      <dgm:prSet custT="1"/>
      <dgm:spPr/>
      <dgm:t>
        <a:bodyPr/>
        <a:lstStyle/>
        <a:p>
          <a:endParaRPr lang="es-CO" sz="1300" dirty="0"/>
        </a:p>
      </dgm:t>
    </dgm:pt>
    <dgm:pt modelId="{190E6EBB-9CA4-450A-B43C-5ACD809EACCD}" type="parTrans" cxnId="{D2F5FC5D-F3AA-432C-BCA3-DA075F06F859}">
      <dgm:prSet/>
      <dgm:spPr/>
      <dgm:t>
        <a:bodyPr/>
        <a:lstStyle/>
        <a:p>
          <a:endParaRPr lang="es-CO"/>
        </a:p>
      </dgm:t>
    </dgm:pt>
    <dgm:pt modelId="{34F99F77-E666-4E99-8E1B-1985C01F45E3}" type="sibTrans" cxnId="{D2F5FC5D-F3AA-432C-BCA3-DA075F06F859}">
      <dgm:prSet/>
      <dgm:spPr/>
      <dgm:t>
        <a:bodyPr/>
        <a:lstStyle/>
        <a:p>
          <a:endParaRPr lang="es-CO"/>
        </a:p>
      </dgm:t>
    </dgm:pt>
    <dgm:pt modelId="{E3AAE3CA-EE2D-4075-82B8-39373F80E6D4}">
      <dgm:prSet custT="1"/>
      <dgm:spPr/>
      <dgm:t>
        <a:bodyPr/>
        <a:lstStyle/>
        <a:p>
          <a:r>
            <a:rPr lang="es-CO" sz="1600" dirty="0" smtClean="0">
              <a:latin typeface="Arial Rounded MT Bold" panose="020F0704030504030204" pitchFamily="34" charset="0"/>
            </a:rPr>
            <a:t>Elaborar una campaña publicitaria donde se informe acerca del proceso de RPC de NNAJ, y se interactúe con los diferentes actores sociales e institucionales, de modo tal que estos puedan realizar sus preguntas y comentarios.</a:t>
          </a:r>
          <a:endParaRPr lang="es-CO" sz="1600" dirty="0">
            <a:latin typeface="Arial Rounded MT Bold" panose="020F0704030504030204" pitchFamily="34" charset="0"/>
          </a:endParaRPr>
        </a:p>
      </dgm:t>
    </dgm:pt>
    <dgm:pt modelId="{F9A297A0-9473-48F3-B1F3-78A5AAA73C3E}" type="parTrans" cxnId="{5FC613F6-3035-454A-BB2C-90E8C8B85C07}">
      <dgm:prSet/>
      <dgm:spPr/>
      <dgm:t>
        <a:bodyPr/>
        <a:lstStyle/>
        <a:p>
          <a:endParaRPr lang="es-CO"/>
        </a:p>
      </dgm:t>
    </dgm:pt>
    <dgm:pt modelId="{ED8F6107-33C8-4538-8421-7CE3BA2D45F2}" type="sibTrans" cxnId="{5FC613F6-3035-454A-BB2C-90E8C8B85C07}">
      <dgm:prSet/>
      <dgm:spPr/>
      <dgm:t>
        <a:bodyPr/>
        <a:lstStyle/>
        <a:p>
          <a:endParaRPr lang="es-CO"/>
        </a:p>
      </dgm:t>
    </dgm:pt>
    <dgm:pt modelId="{D2F4B4E6-EE8E-4F16-9F94-6036615BB7B7}">
      <dgm:prSet custT="1"/>
      <dgm:spPr/>
      <dgm:t>
        <a:bodyPr/>
        <a:lstStyle/>
        <a:p>
          <a:r>
            <a:rPr lang="es-CO" sz="1600" dirty="0" smtClean="0">
              <a:latin typeface="Arial Rounded MT Bold" panose="020F0704030504030204" pitchFamily="34" charset="0"/>
            </a:rPr>
            <a:t>Dicha campaña se realizara enviando piezas informativas e interactivas a través de los canales establecidos por la Gobernación y la Secretaría de Desarrollo Social. </a:t>
          </a:r>
          <a:endParaRPr lang="es-CO" sz="1600" dirty="0">
            <a:latin typeface="Arial Rounded MT Bold" panose="020F0704030504030204" pitchFamily="34" charset="0"/>
          </a:endParaRPr>
        </a:p>
      </dgm:t>
    </dgm:pt>
    <dgm:pt modelId="{9277DD99-53C6-4A71-BF1D-8897A8028D1C}" type="parTrans" cxnId="{D91437BE-92BE-4292-94E6-BE7F2F575457}">
      <dgm:prSet/>
      <dgm:spPr/>
      <dgm:t>
        <a:bodyPr/>
        <a:lstStyle/>
        <a:p>
          <a:endParaRPr lang="es-CO"/>
        </a:p>
      </dgm:t>
    </dgm:pt>
    <dgm:pt modelId="{AEEA0FE0-B467-4E50-BD69-6BC400DC63C6}" type="sibTrans" cxnId="{D91437BE-92BE-4292-94E6-BE7F2F575457}">
      <dgm:prSet/>
      <dgm:spPr/>
      <dgm:t>
        <a:bodyPr/>
        <a:lstStyle/>
        <a:p>
          <a:endParaRPr lang="es-CO"/>
        </a:p>
      </dgm:t>
    </dgm:pt>
    <dgm:pt modelId="{5EE8E8FA-6B76-453F-968C-FBAC4D4AC0C9}" type="pres">
      <dgm:prSet presAssocID="{2D299C7B-A574-4FF2-939C-C222819960AC}" presName="Name0" presStyleCnt="0">
        <dgm:presLayoutVars>
          <dgm:dir/>
          <dgm:animLvl val="lvl"/>
          <dgm:resizeHandles val="exact"/>
        </dgm:presLayoutVars>
      </dgm:prSet>
      <dgm:spPr/>
      <dgm:t>
        <a:bodyPr/>
        <a:lstStyle/>
        <a:p>
          <a:endParaRPr lang="es-CO"/>
        </a:p>
      </dgm:t>
    </dgm:pt>
    <dgm:pt modelId="{110320A4-6E69-49C7-BF2C-ECBDE3828515}" type="pres">
      <dgm:prSet presAssocID="{3E965721-0175-44F3-8910-DB0AB7CB2A60}" presName="linNode" presStyleCnt="0"/>
      <dgm:spPr/>
    </dgm:pt>
    <dgm:pt modelId="{DD730336-30DD-4885-A2D6-A5C9AAF039AF}" type="pres">
      <dgm:prSet presAssocID="{3E965721-0175-44F3-8910-DB0AB7CB2A60}" presName="parentText" presStyleLbl="node1" presStyleIdx="0" presStyleCnt="3" custScaleX="33730" custScaleY="103339" custLinFactNeighborX="-4759" custLinFactNeighborY="-112">
        <dgm:presLayoutVars>
          <dgm:chMax val="1"/>
          <dgm:bulletEnabled val="1"/>
        </dgm:presLayoutVars>
      </dgm:prSet>
      <dgm:spPr/>
      <dgm:t>
        <a:bodyPr/>
        <a:lstStyle/>
        <a:p>
          <a:endParaRPr lang="es-CO"/>
        </a:p>
      </dgm:t>
    </dgm:pt>
    <dgm:pt modelId="{1107EAED-01B4-42E1-9BFB-95E2FA190030}" type="pres">
      <dgm:prSet presAssocID="{3E965721-0175-44F3-8910-DB0AB7CB2A60}" presName="descendantText" presStyleLbl="alignAccFollowNode1" presStyleIdx="0" presStyleCnt="3" custScaleX="113862" custScaleY="125379">
        <dgm:presLayoutVars>
          <dgm:bulletEnabled val="1"/>
        </dgm:presLayoutVars>
      </dgm:prSet>
      <dgm:spPr/>
      <dgm:t>
        <a:bodyPr/>
        <a:lstStyle/>
        <a:p>
          <a:endParaRPr lang="es-CO"/>
        </a:p>
      </dgm:t>
    </dgm:pt>
    <dgm:pt modelId="{AAA22FF1-01AA-443A-A4DD-8074C4D29B9C}" type="pres">
      <dgm:prSet presAssocID="{C0229826-5D0F-492B-A86D-71C8CAF55904}" presName="sp" presStyleCnt="0"/>
      <dgm:spPr/>
    </dgm:pt>
    <dgm:pt modelId="{3CFFDA7B-A8FB-40AF-91BA-8A09624F3FC5}" type="pres">
      <dgm:prSet presAssocID="{BA6913D7-9AB1-4ACD-8508-841CF38F755D}" presName="linNode" presStyleCnt="0"/>
      <dgm:spPr/>
    </dgm:pt>
    <dgm:pt modelId="{EB8F6133-5E29-41B4-986A-F0528C7F6325}" type="pres">
      <dgm:prSet presAssocID="{BA6913D7-9AB1-4ACD-8508-841CF38F755D}" presName="parentText" presStyleLbl="node1" presStyleIdx="1" presStyleCnt="3" custScaleX="35146" custScaleY="104812" custLinFactNeighborX="-4876" custLinFactNeighborY="14227">
        <dgm:presLayoutVars>
          <dgm:chMax val="1"/>
          <dgm:bulletEnabled val="1"/>
        </dgm:presLayoutVars>
      </dgm:prSet>
      <dgm:spPr/>
      <dgm:t>
        <a:bodyPr/>
        <a:lstStyle/>
        <a:p>
          <a:endParaRPr lang="es-CO"/>
        </a:p>
      </dgm:t>
    </dgm:pt>
    <dgm:pt modelId="{B6278EA8-3961-49A9-A595-F65DDB9E1473}" type="pres">
      <dgm:prSet presAssocID="{BA6913D7-9AB1-4ACD-8508-841CF38F755D}" presName="descendantText" presStyleLbl="alignAccFollowNode1" presStyleIdx="1" presStyleCnt="3" custScaleX="113198" custScaleY="130600">
        <dgm:presLayoutVars>
          <dgm:bulletEnabled val="1"/>
        </dgm:presLayoutVars>
      </dgm:prSet>
      <dgm:spPr/>
      <dgm:t>
        <a:bodyPr/>
        <a:lstStyle/>
        <a:p>
          <a:endParaRPr lang="es-CO"/>
        </a:p>
      </dgm:t>
    </dgm:pt>
    <dgm:pt modelId="{8BE14D02-8898-4B9D-B734-FEBF9896BC5B}" type="pres">
      <dgm:prSet presAssocID="{BBECB65F-5AFA-4A89-AFF1-8A2322DF2094}" presName="sp" presStyleCnt="0"/>
      <dgm:spPr/>
    </dgm:pt>
    <dgm:pt modelId="{AE73A01C-A44B-415D-88F8-D42DB0FEE2FF}" type="pres">
      <dgm:prSet presAssocID="{A23D38DA-4E86-4417-AB24-A422343C35F2}" presName="linNode" presStyleCnt="0"/>
      <dgm:spPr/>
    </dgm:pt>
    <dgm:pt modelId="{18FA3D0E-EE77-476E-8F9B-D85A95299412}" type="pres">
      <dgm:prSet presAssocID="{A23D38DA-4E86-4417-AB24-A422343C35F2}" presName="parentText" presStyleLbl="node1" presStyleIdx="2" presStyleCnt="3" custScaleX="35363" custScaleY="98060" custLinFactNeighborX="-4754" custLinFactNeighborY="-18604">
        <dgm:presLayoutVars>
          <dgm:chMax val="1"/>
          <dgm:bulletEnabled val="1"/>
        </dgm:presLayoutVars>
      </dgm:prSet>
      <dgm:spPr/>
      <dgm:t>
        <a:bodyPr/>
        <a:lstStyle/>
        <a:p>
          <a:endParaRPr lang="es-CO"/>
        </a:p>
      </dgm:t>
    </dgm:pt>
    <dgm:pt modelId="{E402CF1A-E0DE-442B-BAE8-D4669A47E441}" type="pres">
      <dgm:prSet presAssocID="{A23D38DA-4E86-4417-AB24-A422343C35F2}" presName="descendantText" presStyleLbl="alignAccFollowNode1" presStyleIdx="2" presStyleCnt="3" custScaleX="130045" custScaleY="253189">
        <dgm:presLayoutVars>
          <dgm:bulletEnabled val="1"/>
        </dgm:presLayoutVars>
      </dgm:prSet>
      <dgm:spPr/>
      <dgm:t>
        <a:bodyPr/>
        <a:lstStyle/>
        <a:p>
          <a:endParaRPr lang="es-CO"/>
        </a:p>
      </dgm:t>
    </dgm:pt>
  </dgm:ptLst>
  <dgm:cxnLst>
    <dgm:cxn modelId="{9ED89285-0A9C-4644-A40A-C38690BE96AF}" srcId="{BA6913D7-9AB1-4ACD-8508-841CF38F755D}" destId="{129B045D-0BA5-4B8A-928B-9F95A9747CB4}" srcOrd="0" destOrd="0" parTransId="{56AC0487-064D-4F1D-AFB2-FFAD144AE86A}" sibTransId="{4EEEBE51-B2F4-4AA1-9FA4-FFF0D182FC3D}"/>
    <dgm:cxn modelId="{2A048D82-29E5-4F6F-99A1-9F70240F21F9}" srcId="{2D299C7B-A574-4FF2-939C-C222819960AC}" destId="{BA6913D7-9AB1-4ACD-8508-841CF38F755D}" srcOrd="1" destOrd="0" parTransId="{7663BF4F-9E55-4C8B-97C2-2D6A9A960641}" sibTransId="{BBECB65F-5AFA-4A89-AFF1-8A2322DF2094}"/>
    <dgm:cxn modelId="{E1F94121-5EEC-4BD1-BB25-26666B5288F5}" type="presOf" srcId="{1887DC30-56D0-43EE-B298-2AF593D04C0A}" destId="{E402CF1A-E0DE-442B-BAE8-D4669A47E441}" srcOrd="0" destOrd="4" presId="urn:microsoft.com/office/officeart/2005/8/layout/vList5"/>
    <dgm:cxn modelId="{8297282E-5519-41A1-BDAC-54AA64DCDF8A}" srcId="{3E965721-0175-44F3-8910-DB0AB7CB2A60}" destId="{F6065AB4-EF9C-4A17-B980-5E04FFEF443D}" srcOrd="0" destOrd="0" parTransId="{1F2D2696-5A11-41DD-9BF8-8561953A45E4}" sibTransId="{53609B29-9F60-4D8F-A649-9348AD9C34BA}"/>
    <dgm:cxn modelId="{D2F5FC5D-F3AA-432C-BCA3-DA075F06F859}" srcId="{A23D38DA-4E86-4417-AB24-A422343C35F2}" destId="{1887DC30-56D0-43EE-B298-2AF593D04C0A}" srcOrd="4" destOrd="0" parTransId="{190E6EBB-9CA4-450A-B43C-5ACD809EACCD}" sibTransId="{34F99F77-E666-4E99-8E1B-1985C01F45E3}"/>
    <dgm:cxn modelId="{9A414B65-8604-42E2-A292-DACD665D8165}" type="presOf" srcId="{2D299C7B-A574-4FF2-939C-C222819960AC}" destId="{5EE8E8FA-6B76-453F-968C-FBAC4D4AC0C9}" srcOrd="0" destOrd="0" presId="urn:microsoft.com/office/officeart/2005/8/layout/vList5"/>
    <dgm:cxn modelId="{58A9B260-E130-4B86-8711-78AB5BCA8741}" type="presOf" srcId="{3E965721-0175-44F3-8910-DB0AB7CB2A60}" destId="{DD730336-30DD-4885-A2D6-A5C9AAF039AF}" srcOrd="0" destOrd="0" presId="urn:microsoft.com/office/officeart/2005/8/layout/vList5"/>
    <dgm:cxn modelId="{7353855D-FF21-42FF-AE63-CE90F36C7714}" type="presOf" srcId="{E3AAE3CA-EE2D-4075-82B8-39373F80E6D4}" destId="{E402CF1A-E0DE-442B-BAE8-D4669A47E441}" srcOrd="0" destOrd="2" presId="urn:microsoft.com/office/officeart/2005/8/layout/vList5"/>
    <dgm:cxn modelId="{F3AAD194-F4AD-43F4-AA19-2BABAB0C5CAA}" type="presOf" srcId="{61E288C3-975B-4324-B75A-29C62CD29180}" destId="{B6278EA8-3961-49A9-A595-F65DDB9E1473}" srcOrd="0" destOrd="1" presId="urn:microsoft.com/office/officeart/2005/8/layout/vList5"/>
    <dgm:cxn modelId="{D91437BE-92BE-4292-94E6-BE7F2F575457}" srcId="{A23D38DA-4E86-4417-AB24-A422343C35F2}" destId="{D2F4B4E6-EE8E-4F16-9F94-6036615BB7B7}" srcOrd="3" destOrd="0" parTransId="{9277DD99-53C6-4A71-BF1D-8897A8028D1C}" sibTransId="{AEEA0FE0-B467-4E50-BD69-6BC400DC63C6}"/>
    <dgm:cxn modelId="{57664639-75D8-43E6-A4F5-98A0C3B2FACD}" srcId="{3E965721-0175-44F3-8910-DB0AB7CB2A60}" destId="{2C3C61A4-DBAE-4E34-B39D-9A84AF10BF23}" srcOrd="1" destOrd="0" parTransId="{009BFF3B-2F7E-4ABC-A0EB-C2632890F509}" sibTransId="{0A38F1EE-9179-40EF-ACAA-60277D4116B0}"/>
    <dgm:cxn modelId="{9694EBC0-C6A0-4CBD-9F52-12FE7EA1140F}" srcId="{A23D38DA-4E86-4417-AB24-A422343C35F2}" destId="{0DB1663A-91BF-49AC-AB09-AACAF5629D5B}" srcOrd="0" destOrd="0" parTransId="{E3F9F70A-D819-477A-8DE1-2B70CB1B0FEF}" sibTransId="{FC4DA56D-CB0B-4583-A96D-A0A2B344C788}"/>
    <dgm:cxn modelId="{BA01679F-E576-4C4E-B5F5-FC1D13CB9686}" type="presOf" srcId="{F6065AB4-EF9C-4A17-B980-5E04FFEF443D}" destId="{1107EAED-01B4-42E1-9BFB-95E2FA190030}" srcOrd="0" destOrd="0" presId="urn:microsoft.com/office/officeart/2005/8/layout/vList5"/>
    <dgm:cxn modelId="{8A90DCD3-F58F-4D74-860B-B420E31F56BC}" srcId="{BA6913D7-9AB1-4ACD-8508-841CF38F755D}" destId="{61E288C3-975B-4324-B75A-29C62CD29180}" srcOrd="1" destOrd="0" parTransId="{3249E605-ADF5-40FB-899C-3A53EFB1272B}" sibTransId="{CCE7E646-1B67-49A5-BB75-226D8700415C}"/>
    <dgm:cxn modelId="{91910DC3-07EB-4695-A3D2-EB9951935A83}" srcId="{2D299C7B-A574-4FF2-939C-C222819960AC}" destId="{A23D38DA-4E86-4417-AB24-A422343C35F2}" srcOrd="2" destOrd="0" parTransId="{F6BE8CDD-44C3-4EE2-8CD7-501D0A2451CF}" sibTransId="{8DC62CE7-EC78-48BF-BA61-B482854CEADC}"/>
    <dgm:cxn modelId="{FD88DB07-15F4-487D-BB2C-7E96D693A766}" srcId="{A23D38DA-4E86-4417-AB24-A422343C35F2}" destId="{A6E9DE62-66A5-4EE9-98BB-6186941DFFCC}" srcOrd="1" destOrd="0" parTransId="{C68CC3C2-6FD0-402D-BA70-6A36F0A0E93B}" sibTransId="{920F85A2-2992-47E1-BACE-8B62F299AAE6}"/>
    <dgm:cxn modelId="{5FC613F6-3035-454A-BB2C-90E8C8B85C07}" srcId="{A23D38DA-4E86-4417-AB24-A422343C35F2}" destId="{E3AAE3CA-EE2D-4075-82B8-39373F80E6D4}" srcOrd="2" destOrd="0" parTransId="{F9A297A0-9473-48F3-B1F3-78A5AAA73C3E}" sibTransId="{ED8F6107-33C8-4538-8421-7CE3BA2D45F2}"/>
    <dgm:cxn modelId="{CBBA978A-B3C2-4EF7-B9E0-2A99F7EB98A7}" type="presOf" srcId="{129B045D-0BA5-4B8A-928B-9F95A9747CB4}" destId="{B6278EA8-3961-49A9-A595-F65DDB9E1473}" srcOrd="0" destOrd="0" presId="urn:microsoft.com/office/officeart/2005/8/layout/vList5"/>
    <dgm:cxn modelId="{ED24C71F-6341-4B16-970E-83EA4CBE106A}" type="presOf" srcId="{0DB1663A-91BF-49AC-AB09-AACAF5629D5B}" destId="{E402CF1A-E0DE-442B-BAE8-D4669A47E441}" srcOrd="0" destOrd="0" presId="urn:microsoft.com/office/officeart/2005/8/layout/vList5"/>
    <dgm:cxn modelId="{C3757A4D-1B25-4449-829A-1F3A96BC1EA1}" type="presOf" srcId="{A23D38DA-4E86-4417-AB24-A422343C35F2}" destId="{18FA3D0E-EE77-476E-8F9B-D85A95299412}" srcOrd="0" destOrd="0" presId="urn:microsoft.com/office/officeart/2005/8/layout/vList5"/>
    <dgm:cxn modelId="{3778875A-EA4D-45CF-BD1A-8E99AFF382CD}" type="presOf" srcId="{BA6913D7-9AB1-4ACD-8508-841CF38F755D}" destId="{EB8F6133-5E29-41B4-986A-F0528C7F6325}" srcOrd="0" destOrd="0" presId="urn:microsoft.com/office/officeart/2005/8/layout/vList5"/>
    <dgm:cxn modelId="{6EFD09DE-CB0B-426D-8E76-26EA8E1586CB}" srcId="{2D299C7B-A574-4FF2-939C-C222819960AC}" destId="{3E965721-0175-44F3-8910-DB0AB7CB2A60}" srcOrd="0" destOrd="0" parTransId="{E463F02C-C485-4C36-AF3E-6059F7588386}" sibTransId="{C0229826-5D0F-492B-A86D-71C8CAF55904}"/>
    <dgm:cxn modelId="{DCBE1F17-5E3A-4AAE-B48B-6DC986503D79}" type="presOf" srcId="{D2F4B4E6-EE8E-4F16-9F94-6036615BB7B7}" destId="{E402CF1A-E0DE-442B-BAE8-D4669A47E441}" srcOrd="0" destOrd="3" presId="urn:microsoft.com/office/officeart/2005/8/layout/vList5"/>
    <dgm:cxn modelId="{4E720AE2-14AF-4335-87B3-2CCB2B37D392}" type="presOf" srcId="{2C3C61A4-DBAE-4E34-B39D-9A84AF10BF23}" destId="{1107EAED-01B4-42E1-9BFB-95E2FA190030}" srcOrd="0" destOrd="1" presId="urn:microsoft.com/office/officeart/2005/8/layout/vList5"/>
    <dgm:cxn modelId="{67985073-F70D-4361-BA49-A9B3CD2A385C}" type="presOf" srcId="{128A2084-E457-4F0E-8C0D-FAB9844AA235}" destId="{B6278EA8-3961-49A9-A595-F65DDB9E1473}" srcOrd="0" destOrd="2" presId="urn:microsoft.com/office/officeart/2005/8/layout/vList5"/>
    <dgm:cxn modelId="{8EF08993-7489-4DB9-B065-FCD8410F3AA1}" type="presOf" srcId="{A6E9DE62-66A5-4EE9-98BB-6186941DFFCC}" destId="{E402CF1A-E0DE-442B-BAE8-D4669A47E441}" srcOrd="0" destOrd="1" presId="urn:microsoft.com/office/officeart/2005/8/layout/vList5"/>
    <dgm:cxn modelId="{299BE901-D6E7-456F-B0A7-3F119A0D71D3}" srcId="{BA6913D7-9AB1-4ACD-8508-841CF38F755D}" destId="{128A2084-E457-4F0E-8C0D-FAB9844AA235}" srcOrd="2" destOrd="0" parTransId="{4686737B-D266-40F7-8158-822BD20342D7}" sibTransId="{6C9617B7-6607-41F2-9978-010BF7395F3E}"/>
    <dgm:cxn modelId="{C486834E-41F3-4208-B465-B158917967E9}" type="presParOf" srcId="{5EE8E8FA-6B76-453F-968C-FBAC4D4AC0C9}" destId="{110320A4-6E69-49C7-BF2C-ECBDE3828515}" srcOrd="0" destOrd="0" presId="urn:microsoft.com/office/officeart/2005/8/layout/vList5"/>
    <dgm:cxn modelId="{529B85EC-E24F-4719-848E-0FE6E649B9EF}" type="presParOf" srcId="{110320A4-6E69-49C7-BF2C-ECBDE3828515}" destId="{DD730336-30DD-4885-A2D6-A5C9AAF039AF}" srcOrd="0" destOrd="0" presId="urn:microsoft.com/office/officeart/2005/8/layout/vList5"/>
    <dgm:cxn modelId="{82988769-B670-4F2E-B517-81280E6B2D41}" type="presParOf" srcId="{110320A4-6E69-49C7-BF2C-ECBDE3828515}" destId="{1107EAED-01B4-42E1-9BFB-95E2FA190030}" srcOrd="1" destOrd="0" presId="urn:microsoft.com/office/officeart/2005/8/layout/vList5"/>
    <dgm:cxn modelId="{E22484F9-15E7-4665-B7B5-93A860886770}" type="presParOf" srcId="{5EE8E8FA-6B76-453F-968C-FBAC4D4AC0C9}" destId="{AAA22FF1-01AA-443A-A4DD-8074C4D29B9C}" srcOrd="1" destOrd="0" presId="urn:microsoft.com/office/officeart/2005/8/layout/vList5"/>
    <dgm:cxn modelId="{C7E975BA-6544-4D6A-BA65-E261F7571307}" type="presParOf" srcId="{5EE8E8FA-6B76-453F-968C-FBAC4D4AC0C9}" destId="{3CFFDA7B-A8FB-40AF-91BA-8A09624F3FC5}" srcOrd="2" destOrd="0" presId="urn:microsoft.com/office/officeart/2005/8/layout/vList5"/>
    <dgm:cxn modelId="{593B99A9-8CC7-435F-BC9D-02387B0E40D4}" type="presParOf" srcId="{3CFFDA7B-A8FB-40AF-91BA-8A09624F3FC5}" destId="{EB8F6133-5E29-41B4-986A-F0528C7F6325}" srcOrd="0" destOrd="0" presId="urn:microsoft.com/office/officeart/2005/8/layout/vList5"/>
    <dgm:cxn modelId="{973669B4-EFE0-4AE3-8E8F-4234C6B44020}" type="presParOf" srcId="{3CFFDA7B-A8FB-40AF-91BA-8A09624F3FC5}" destId="{B6278EA8-3961-49A9-A595-F65DDB9E1473}" srcOrd="1" destOrd="0" presId="urn:microsoft.com/office/officeart/2005/8/layout/vList5"/>
    <dgm:cxn modelId="{9A0F3869-DFE7-4FD1-AB6A-AC1817354942}" type="presParOf" srcId="{5EE8E8FA-6B76-453F-968C-FBAC4D4AC0C9}" destId="{8BE14D02-8898-4B9D-B734-FEBF9896BC5B}" srcOrd="3" destOrd="0" presId="urn:microsoft.com/office/officeart/2005/8/layout/vList5"/>
    <dgm:cxn modelId="{5A0C83E3-4E8D-46AB-855C-6F51B8243FEA}" type="presParOf" srcId="{5EE8E8FA-6B76-453F-968C-FBAC4D4AC0C9}" destId="{AE73A01C-A44B-415D-88F8-D42DB0FEE2FF}" srcOrd="4" destOrd="0" presId="urn:microsoft.com/office/officeart/2005/8/layout/vList5"/>
    <dgm:cxn modelId="{83372E5D-CD75-4D2C-884F-4613C42BE99D}" type="presParOf" srcId="{AE73A01C-A44B-415D-88F8-D42DB0FEE2FF}" destId="{18FA3D0E-EE77-476E-8F9B-D85A95299412}" srcOrd="0" destOrd="0" presId="urn:microsoft.com/office/officeart/2005/8/layout/vList5"/>
    <dgm:cxn modelId="{C9DDA00F-3F23-4B8B-B3D1-9082F36966E4}" type="presParOf" srcId="{AE73A01C-A44B-415D-88F8-D42DB0FEE2FF}" destId="{E402CF1A-E0DE-442B-BAE8-D4669A47E4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D07047-23E8-4AD5-8860-D05AE8974F10}"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s-CO"/>
        </a:p>
      </dgm:t>
    </dgm:pt>
    <dgm:pt modelId="{500CBC58-7A89-4415-A3BE-804CA3A822DA}">
      <dgm:prSet phldrT="[Texto]" custT="1"/>
      <dgm:spPr/>
      <dgm:t>
        <a:bodyPr/>
        <a:lstStyle/>
        <a:p>
          <a:r>
            <a:rPr lang="es-CO" sz="1800" b="1" dirty="0" smtClean="0">
              <a:solidFill>
                <a:schemeClr val="tx1"/>
              </a:solidFill>
              <a:latin typeface="Times New Roman" panose="02020603050405020304" pitchFamily="18" charset="0"/>
              <a:cs typeface="Times New Roman" panose="02020603050405020304" pitchFamily="18" charset="0"/>
            </a:rPr>
            <a:t>Presentación y evaluación del informe  </a:t>
          </a:r>
          <a:endParaRPr lang="es-CO" sz="1800" b="1" dirty="0">
            <a:solidFill>
              <a:schemeClr val="tx1"/>
            </a:solidFill>
            <a:latin typeface="Times New Roman" panose="02020603050405020304" pitchFamily="18" charset="0"/>
            <a:cs typeface="Times New Roman" panose="02020603050405020304" pitchFamily="18" charset="0"/>
          </a:endParaRPr>
        </a:p>
      </dgm:t>
    </dgm:pt>
    <dgm:pt modelId="{2532FD5C-79BC-45B5-BDEF-34038FCC74E9}" type="parTrans" cxnId="{65678A0C-1ED0-4E73-B9E9-82263E30F0A1}">
      <dgm:prSet/>
      <dgm:spPr/>
      <dgm:t>
        <a:bodyPr/>
        <a:lstStyle/>
        <a:p>
          <a:endParaRPr lang="es-CO"/>
        </a:p>
      </dgm:t>
    </dgm:pt>
    <dgm:pt modelId="{B307BDC6-398F-4A52-B87D-46FD2542AD31}" type="sibTrans" cxnId="{65678A0C-1ED0-4E73-B9E9-82263E30F0A1}">
      <dgm:prSet/>
      <dgm:spPr/>
      <dgm:t>
        <a:bodyPr/>
        <a:lstStyle/>
        <a:p>
          <a:endParaRPr lang="es-CO"/>
        </a:p>
      </dgm:t>
    </dgm:pt>
    <dgm:pt modelId="{9A60A939-9924-45A4-847F-185587B48D15}">
      <dgm:prSet phldrT="[Texto]" custT="1"/>
      <dgm:spPr/>
      <dgm:t>
        <a:bodyPr/>
        <a:lstStyle/>
        <a:p>
          <a:r>
            <a:rPr lang="es-CO" sz="1200" dirty="0" smtClean="0">
              <a:latin typeface="Arial Rounded MT Bold" panose="020F0704030504030204" pitchFamily="34" charset="0"/>
              <a:cs typeface="Times New Roman" panose="02020603050405020304" pitchFamily="18" charset="0"/>
            </a:rPr>
            <a:t>Publicar el informe de rendición publica de cuentas de NNAJ para el periodo 2020, en la página de la Gobernación de Cundinamarca y responder a las inquietudes recibidas en el proceso por los canales referidos. </a:t>
          </a:r>
          <a:endParaRPr lang="es-CO" sz="1200" dirty="0">
            <a:latin typeface="Arial Rounded MT Bold" panose="020F0704030504030204" pitchFamily="34" charset="0"/>
            <a:cs typeface="Times New Roman" panose="02020603050405020304" pitchFamily="18" charset="0"/>
          </a:endParaRPr>
        </a:p>
      </dgm:t>
    </dgm:pt>
    <dgm:pt modelId="{6766BC70-E445-4588-AA57-9B5496FD32E5}" type="parTrans" cxnId="{7FBECB60-089E-4F26-8601-A31859DCD2B2}">
      <dgm:prSet/>
      <dgm:spPr/>
      <dgm:t>
        <a:bodyPr/>
        <a:lstStyle/>
        <a:p>
          <a:endParaRPr lang="es-CO"/>
        </a:p>
      </dgm:t>
    </dgm:pt>
    <dgm:pt modelId="{9085DB9E-B0ED-42B8-9210-3E569DCC3A1F}" type="sibTrans" cxnId="{7FBECB60-089E-4F26-8601-A31859DCD2B2}">
      <dgm:prSet/>
      <dgm:spPr/>
      <dgm:t>
        <a:bodyPr/>
        <a:lstStyle/>
        <a:p>
          <a:endParaRPr lang="es-CO"/>
        </a:p>
      </dgm:t>
    </dgm:pt>
    <dgm:pt modelId="{B7DE1A25-FBB2-4863-B820-9E5F47E144C8}">
      <dgm:prSet phldrT="[Texto]" custT="1"/>
      <dgm:spPr/>
      <dgm:t>
        <a:bodyPr/>
        <a:lstStyle/>
        <a:p>
          <a:r>
            <a:rPr lang="es-CO" sz="1800" b="1" dirty="0" smtClean="0">
              <a:solidFill>
                <a:schemeClr val="tx1"/>
              </a:solidFill>
              <a:latin typeface="Times New Roman" panose="02020603050405020304" pitchFamily="18" charset="0"/>
              <a:cs typeface="Times New Roman" panose="02020603050405020304" pitchFamily="18" charset="0"/>
            </a:rPr>
            <a:t>Estrategia Que los niños, niñas, adolescentes y Jóvenes opinen.  </a:t>
          </a:r>
        </a:p>
      </dgm:t>
    </dgm:pt>
    <dgm:pt modelId="{BCB1E392-CC0C-4DF2-BBBD-E6F60F1ED55D}" type="parTrans" cxnId="{D87DA8A1-38EE-4928-86A6-9CEFDF9C21C6}">
      <dgm:prSet/>
      <dgm:spPr/>
      <dgm:t>
        <a:bodyPr/>
        <a:lstStyle/>
        <a:p>
          <a:endParaRPr lang="es-CO"/>
        </a:p>
      </dgm:t>
    </dgm:pt>
    <dgm:pt modelId="{A9FEE540-89E4-474B-A43D-E9CDF8F094A8}" type="sibTrans" cxnId="{D87DA8A1-38EE-4928-86A6-9CEFDF9C21C6}">
      <dgm:prSet/>
      <dgm:spPr/>
      <dgm:t>
        <a:bodyPr/>
        <a:lstStyle/>
        <a:p>
          <a:endParaRPr lang="es-CO"/>
        </a:p>
      </dgm:t>
    </dgm:pt>
    <dgm:pt modelId="{C43D060D-328D-43F6-AD2E-974A48AF9D7D}">
      <dgm:prSet phldrT="[Texto]" custT="1"/>
      <dgm:spPr/>
      <dgm:t>
        <a:bodyPr/>
        <a:lstStyle/>
        <a:p>
          <a:endParaRPr lang="es-ES" sz="1400" b="1" dirty="0" smtClean="0">
            <a:solidFill>
              <a:schemeClr val="tx1"/>
            </a:solidFill>
            <a:latin typeface="Times New Roman" panose="02020603050405020304" pitchFamily="18" charset="0"/>
            <a:cs typeface="Times New Roman" panose="02020603050405020304" pitchFamily="18" charset="0"/>
          </a:endParaRPr>
        </a:p>
        <a:p>
          <a:r>
            <a:rPr lang="es-ES" sz="1200" b="0" dirty="0" smtClean="0">
              <a:latin typeface="Arial Rounded MT Bold" panose="020F0704030504030204" pitchFamily="34" charset="0"/>
              <a:cs typeface="Times New Roman" panose="02020603050405020304" pitchFamily="18" charset="0"/>
            </a:rPr>
            <a:t>Diseñar y aplicar el: ¨</a:t>
          </a:r>
          <a:r>
            <a:rPr lang="x-none" sz="1200" b="0" smtClean="0">
              <a:latin typeface="Arial Rounded MT Bold" panose="020F0704030504030204" pitchFamily="34" charset="0"/>
              <a:cs typeface="Times New Roman" panose="02020603050405020304" pitchFamily="18" charset="0"/>
            </a:rPr>
            <a:t>formato de encuesta para la evaluación de la audiencia pública</a:t>
          </a:r>
          <a:r>
            <a:rPr lang="es-ES" sz="1200" b="0" dirty="0" smtClean="0">
              <a:latin typeface="Arial Rounded MT Bold" panose="020F0704030504030204" pitchFamily="34" charset="0"/>
              <a:cs typeface="Times New Roman" panose="02020603050405020304" pitchFamily="18" charset="0"/>
            </a:rPr>
            <a:t> de </a:t>
          </a:r>
          <a:r>
            <a:rPr lang="es-MX" sz="1200" dirty="0" smtClean="0">
              <a:latin typeface="Arial Rounded MT Bold" panose="020F0704030504030204" pitchFamily="34" charset="0"/>
              <a:cs typeface="Times New Roman" panose="02020603050405020304" pitchFamily="18" charset="0"/>
            </a:rPr>
            <a:t>Niños, Niñas, Adolescentes , Jóvenes</a:t>
          </a:r>
          <a:r>
            <a:rPr lang="es-ES" sz="1200" b="0" dirty="0" smtClean="0">
              <a:latin typeface="Arial Rounded MT Bold" panose="020F0704030504030204" pitchFamily="34" charset="0"/>
              <a:cs typeface="Times New Roman" panose="02020603050405020304" pitchFamily="18" charset="0"/>
            </a:rPr>
            <a:t>¨ de manera virtual o presencial. </a:t>
          </a:r>
          <a:endParaRPr lang="es-CO" sz="1200" b="0" dirty="0">
            <a:latin typeface="Arial Rounded MT Bold" panose="020F0704030504030204" pitchFamily="34" charset="0"/>
            <a:cs typeface="Times New Roman" panose="02020603050405020304" pitchFamily="18" charset="0"/>
          </a:endParaRPr>
        </a:p>
      </dgm:t>
    </dgm:pt>
    <dgm:pt modelId="{B0572FD7-D018-4132-AC2B-C05D823B7CB3}" type="parTrans" cxnId="{F901FA76-B33F-46D4-87C4-5ECE6D5B445B}">
      <dgm:prSet/>
      <dgm:spPr/>
      <dgm:t>
        <a:bodyPr/>
        <a:lstStyle/>
        <a:p>
          <a:endParaRPr lang="es-CO"/>
        </a:p>
      </dgm:t>
    </dgm:pt>
    <dgm:pt modelId="{BF4FE4A6-4618-435E-BF1C-FEB02B8E2426}" type="sibTrans" cxnId="{F901FA76-B33F-46D4-87C4-5ECE6D5B445B}">
      <dgm:prSet/>
      <dgm:spPr/>
      <dgm:t>
        <a:bodyPr/>
        <a:lstStyle/>
        <a:p>
          <a:endParaRPr lang="es-CO"/>
        </a:p>
      </dgm:t>
    </dgm:pt>
    <dgm:pt modelId="{B8F0CD49-7C0F-411C-96C5-0AD2CEBD0247}">
      <dgm:prSet phldrT="[Texto]" custT="1"/>
      <dgm:spPr/>
      <dgm:t>
        <a:bodyPr/>
        <a:lstStyle/>
        <a:p>
          <a:r>
            <a:rPr lang="es-CO" sz="1800" b="1" dirty="0" smtClean="0">
              <a:solidFill>
                <a:schemeClr val="tx1"/>
              </a:solidFill>
              <a:latin typeface="Times New Roman" panose="02020603050405020304" pitchFamily="18" charset="0"/>
              <a:cs typeface="Times New Roman" panose="02020603050405020304" pitchFamily="18" charset="0"/>
            </a:rPr>
            <a:t>Lecciones aprendidas y mejoramiento continuo </a:t>
          </a:r>
          <a:endParaRPr lang="es-CO" sz="1800" b="1" dirty="0">
            <a:solidFill>
              <a:schemeClr val="tx1"/>
            </a:solidFill>
            <a:latin typeface="Times New Roman" panose="02020603050405020304" pitchFamily="18" charset="0"/>
            <a:cs typeface="Times New Roman" panose="02020603050405020304" pitchFamily="18" charset="0"/>
          </a:endParaRPr>
        </a:p>
      </dgm:t>
    </dgm:pt>
    <dgm:pt modelId="{651381C2-10E2-4AD4-AFA4-BC871E9B8611}" type="parTrans" cxnId="{D2B4FC47-CEE1-4602-A84F-B45D18ABE0B2}">
      <dgm:prSet/>
      <dgm:spPr/>
      <dgm:t>
        <a:bodyPr/>
        <a:lstStyle/>
        <a:p>
          <a:endParaRPr lang="es-CO"/>
        </a:p>
      </dgm:t>
    </dgm:pt>
    <dgm:pt modelId="{CA185950-2B52-432C-9C27-811314358FAE}" type="sibTrans" cxnId="{D2B4FC47-CEE1-4602-A84F-B45D18ABE0B2}">
      <dgm:prSet/>
      <dgm:spPr/>
      <dgm:t>
        <a:bodyPr/>
        <a:lstStyle/>
        <a:p>
          <a:endParaRPr lang="es-CO"/>
        </a:p>
      </dgm:t>
    </dgm:pt>
    <dgm:pt modelId="{76F4E2F0-145D-414A-B591-A4858BAAA622}">
      <dgm:prSet phldrT="[Texto]" custT="1"/>
      <dgm:spPr/>
      <dgm:t>
        <a:bodyPr/>
        <a:lstStyle/>
        <a:p>
          <a:endParaRPr lang="es-ES" sz="1300" dirty="0" smtClean="0">
            <a:latin typeface="Times New Roman" panose="02020603050405020304" pitchFamily="18" charset="0"/>
            <a:cs typeface="Times New Roman" panose="02020603050405020304" pitchFamily="18" charset="0"/>
          </a:endParaRPr>
        </a:p>
        <a:p>
          <a:r>
            <a:rPr lang="es-ES" sz="1300" dirty="0" smtClean="0">
              <a:latin typeface="Arial Rounded MT Bold" panose="020F0704030504030204" pitchFamily="34" charset="0"/>
              <a:cs typeface="Times New Roman" panose="02020603050405020304" pitchFamily="18" charset="0"/>
            </a:rPr>
            <a:t>Realizar matriz DOFA, de acuerdo con los resultados obtenidos en el proceso de rendición publica de cuentas de niños niñas adolescentes y jóvenes. </a:t>
          </a:r>
          <a:endParaRPr lang="es-CO" sz="1300" dirty="0" smtClean="0">
            <a:latin typeface="Arial Rounded MT Bold" panose="020F0704030504030204" pitchFamily="34" charset="0"/>
            <a:cs typeface="Times New Roman" panose="02020603050405020304" pitchFamily="18" charset="0"/>
          </a:endParaRPr>
        </a:p>
      </dgm:t>
    </dgm:pt>
    <dgm:pt modelId="{4D4EF438-06B2-4B50-9FD1-2579CC525A3D}" type="parTrans" cxnId="{2EDA9E0D-F656-4CE2-B8D5-A7A9FEA9513A}">
      <dgm:prSet/>
      <dgm:spPr/>
      <dgm:t>
        <a:bodyPr/>
        <a:lstStyle/>
        <a:p>
          <a:endParaRPr lang="es-CO"/>
        </a:p>
      </dgm:t>
    </dgm:pt>
    <dgm:pt modelId="{9E382A80-A4BB-42F6-85FC-2D674A1F6F41}" type="sibTrans" cxnId="{2EDA9E0D-F656-4CE2-B8D5-A7A9FEA9513A}">
      <dgm:prSet/>
      <dgm:spPr/>
      <dgm:t>
        <a:bodyPr/>
        <a:lstStyle/>
        <a:p>
          <a:endParaRPr lang="es-CO"/>
        </a:p>
      </dgm:t>
    </dgm:pt>
    <dgm:pt modelId="{0AFB1480-AAAB-44F9-9A8F-C7D44989B229}">
      <dgm:prSet custT="1"/>
      <dgm:spPr/>
      <dgm:t>
        <a:bodyPr/>
        <a:lstStyle/>
        <a:p>
          <a:r>
            <a:rPr lang="es-ES" sz="1200" b="0" dirty="0" smtClean="0">
              <a:latin typeface="Arial Rounded MT Bold" panose="020F0704030504030204" pitchFamily="34" charset="0"/>
              <a:cs typeface="Times New Roman" panose="02020603050405020304" pitchFamily="18" charset="0"/>
            </a:rPr>
            <a:t> </a:t>
          </a:r>
          <a:r>
            <a:rPr lang="es-CO" sz="1200" b="0" dirty="0" smtClean="0">
              <a:latin typeface="Arial Rounded MT Bold" panose="020F0704030504030204" pitchFamily="34" charset="0"/>
              <a:cs typeface="Times New Roman" panose="02020603050405020304" pitchFamily="18" charset="0"/>
            </a:rPr>
            <a:t>Realizar la presentación del informe de rendición pública de cuentas de NNAJ por medio de una audiencia pública, que se trasmitirá por los siguientes canales virtuales. Zoom, redes sociales, Dorado Radio. </a:t>
          </a:r>
          <a:endParaRPr lang="es-CO" sz="1200" b="0" dirty="0">
            <a:latin typeface="Arial Rounded MT Bold" panose="020F0704030504030204" pitchFamily="34" charset="0"/>
            <a:cs typeface="Times New Roman" panose="02020603050405020304" pitchFamily="18" charset="0"/>
          </a:endParaRPr>
        </a:p>
      </dgm:t>
    </dgm:pt>
    <dgm:pt modelId="{772245D5-E9F5-4E29-AB76-3A69BB6CD1BE}" type="parTrans" cxnId="{1A0832E1-4E44-461B-A543-7675382D1D0F}">
      <dgm:prSet/>
      <dgm:spPr/>
      <dgm:t>
        <a:bodyPr/>
        <a:lstStyle/>
        <a:p>
          <a:endParaRPr lang="es-CO"/>
        </a:p>
      </dgm:t>
    </dgm:pt>
    <dgm:pt modelId="{BBBB6A60-EE20-4229-BBAF-EA60E7354987}" type="sibTrans" cxnId="{1A0832E1-4E44-461B-A543-7675382D1D0F}">
      <dgm:prSet/>
      <dgm:spPr/>
      <dgm:t>
        <a:bodyPr/>
        <a:lstStyle/>
        <a:p>
          <a:endParaRPr lang="es-CO"/>
        </a:p>
      </dgm:t>
    </dgm:pt>
    <dgm:pt modelId="{5598F453-8C9F-4414-BF0B-019882E5B48D}">
      <dgm:prSet phldrT="[Texto]" custT="1"/>
      <dgm:spPr/>
      <dgm:t>
        <a:bodyPr/>
        <a:lstStyle/>
        <a:p>
          <a:r>
            <a:rPr lang="es-CO" sz="1400" dirty="0" smtClean="0">
              <a:latin typeface="Arial Rounded MT Bold" panose="020F0704030504030204" pitchFamily="34" charset="0"/>
              <a:cs typeface="Times New Roman" panose="02020603050405020304" pitchFamily="18" charset="0"/>
            </a:rPr>
            <a:t>Realizar y enviar oficios invitando a los diferentes actores sociales e institucionales a participar en el evento de rendición pública de cuentas de NNAJ para el año 2020</a:t>
          </a:r>
          <a:endParaRPr lang="es-CO" sz="1400" dirty="0" smtClean="0">
            <a:latin typeface="Times New Roman" panose="02020603050405020304" pitchFamily="18" charset="0"/>
            <a:cs typeface="Times New Roman" panose="02020603050405020304" pitchFamily="18" charset="0"/>
          </a:endParaRPr>
        </a:p>
      </dgm:t>
    </dgm:pt>
    <dgm:pt modelId="{6D8F8BBC-14C1-4C2F-9705-DFE558612FC1}" type="parTrans" cxnId="{4CDF6174-B7F7-4F12-BD54-FA9EC4B11475}">
      <dgm:prSet/>
      <dgm:spPr/>
      <dgm:t>
        <a:bodyPr/>
        <a:lstStyle/>
        <a:p>
          <a:endParaRPr lang="es-CO"/>
        </a:p>
      </dgm:t>
    </dgm:pt>
    <dgm:pt modelId="{81A98AA4-DD14-4539-BFBA-664A709E720A}" type="sibTrans" cxnId="{4CDF6174-B7F7-4F12-BD54-FA9EC4B11475}">
      <dgm:prSet/>
      <dgm:spPr/>
      <dgm:t>
        <a:bodyPr/>
        <a:lstStyle/>
        <a:p>
          <a:endParaRPr lang="es-CO"/>
        </a:p>
      </dgm:t>
    </dgm:pt>
    <dgm:pt modelId="{0A5B01D0-B4ED-43D3-B4BF-DBCD1563C197}">
      <dgm:prSet phldrT="[Texto]" custT="1"/>
      <dgm:spPr/>
      <dgm:t>
        <a:bodyPr/>
        <a:lstStyle/>
        <a:p>
          <a:r>
            <a:rPr lang="es-CO" sz="1400" smtClean="0">
              <a:latin typeface="Times New Roman" panose="02020603050405020304" pitchFamily="18" charset="0"/>
              <a:cs typeface="Times New Roman" panose="02020603050405020304" pitchFamily="18" charset="0"/>
            </a:rPr>
            <a:t>.</a:t>
          </a:r>
        </a:p>
        <a:p>
          <a:r>
            <a:rPr lang="es-CO" sz="1400" smtClean="0">
              <a:latin typeface="Times New Roman" panose="02020603050405020304" pitchFamily="18" charset="0"/>
              <a:cs typeface="Times New Roman" panose="02020603050405020304" pitchFamily="18" charset="0"/>
            </a:rPr>
            <a:t>.</a:t>
          </a:r>
          <a:endParaRPr lang="es-CO"/>
        </a:p>
      </dgm:t>
    </dgm:pt>
    <dgm:pt modelId="{10757B04-0FA8-418C-8440-36410E65182F}" type="parTrans" cxnId="{FB67C3FC-FD82-4ABA-A691-B7EA1E8C7A04}">
      <dgm:prSet/>
      <dgm:spPr/>
      <dgm:t>
        <a:bodyPr/>
        <a:lstStyle/>
        <a:p>
          <a:endParaRPr lang="es-CO"/>
        </a:p>
      </dgm:t>
    </dgm:pt>
    <dgm:pt modelId="{6644C92D-8FDE-453C-B464-51938508E7E7}" type="sibTrans" cxnId="{FB67C3FC-FD82-4ABA-A691-B7EA1E8C7A04}">
      <dgm:prSet/>
      <dgm:spPr/>
      <dgm:t>
        <a:bodyPr/>
        <a:lstStyle/>
        <a:p>
          <a:endParaRPr lang="es-CO"/>
        </a:p>
      </dgm:t>
    </dgm:pt>
    <dgm:pt modelId="{1A0952C8-DCA4-4F35-87E1-B101E8721923}">
      <dgm:prSet custT="1"/>
      <dgm:spPr/>
      <dgm:t>
        <a:bodyPr/>
        <a:lstStyle/>
        <a:p>
          <a:r>
            <a:rPr lang="es-CO" sz="1300" dirty="0" smtClean="0">
              <a:latin typeface="Arial Rounded MT Bold" panose="020F0704030504030204" pitchFamily="34" charset="0"/>
              <a:cs typeface="Times New Roman" panose="02020603050405020304" pitchFamily="18" charset="0"/>
            </a:rPr>
            <a:t>De acuerdo a los resultados obtenidos en la encuesta y las lecciones aprendidas en el desarrollo del proceso, se elaborara un informe de conclusiones y recomendaciones, que se convierta en insumo para el siguiente proceso de Rendición Publica de Cuentas Niños, Niñas, Adolescentes, Jóvenes. </a:t>
          </a:r>
          <a:endParaRPr lang="es-CO" sz="1300" dirty="0">
            <a:latin typeface="Arial Rounded MT Bold" panose="020F0704030504030204" pitchFamily="34" charset="0"/>
            <a:cs typeface="Times New Roman" panose="02020603050405020304" pitchFamily="18" charset="0"/>
          </a:endParaRPr>
        </a:p>
      </dgm:t>
    </dgm:pt>
    <dgm:pt modelId="{A9CABCB1-8E34-4BD6-98A2-E6BAD2117EB4}" type="sibTrans" cxnId="{4A442138-1098-4295-BE8E-47E603FB7D38}">
      <dgm:prSet/>
      <dgm:spPr/>
      <dgm:t>
        <a:bodyPr/>
        <a:lstStyle/>
        <a:p>
          <a:endParaRPr lang="es-CO"/>
        </a:p>
      </dgm:t>
    </dgm:pt>
    <dgm:pt modelId="{4D4A4F18-EA3C-4655-A719-A87123A4F6D2}" type="parTrans" cxnId="{4A442138-1098-4295-BE8E-47E603FB7D38}">
      <dgm:prSet/>
      <dgm:spPr/>
      <dgm:t>
        <a:bodyPr/>
        <a:lstStyle/>
        <a:p>
          <a:endParaRPr lang="es-CO"/>
        </a:p>
      </dgm:t>
    </dgm:pt>
    <dgm:pt modelId="{5802250A-6A73-41FF-9C0A-C6A062C4C675}" type="pres">
      <dgm:prSet presAssocID="{B6D07047-23E8-4AD5-8860-D05AE8974F10}" presName="Name0" presStyleCnt="0">
        <dgm:presLayoutVars>
          <dgm:chMax val="5"/>
          <dgm:chPref val="5"/>
          <dgm:dir/>
          <dgm:animLvl val="lvl"/>
        </dgm:presLayoutVars>
      </dgm:prSet>
      <dgm:spPr/>
      <dgm:t>
        <a:bodyPr/>
        <a:lstStyle/>
        <a:p>
          <a:endParaRPr lang="es-CO"/>
        </a:p>
      </dgm:t>
    </dgm:pt>
    <dgm:pt modelId="{D8C6628A-0C71-41BF-8E22-E08DD2437451}" type="pres">
      <dgm:prSet presAssocID="{500CBC58-7A89-4415-A3BE-804CA3A822DA}" presName="parentText1" presStyleLbl="node1" presStyleIdx="0" presStyleCnt="3">
        <dgm:presLayoutVars>
          <dgm:chMax/>
          <dgm:chPref val="3"/>
          <dgm:bulletEnabled val="1"/>
        </dgm:presLayoutVars>
      </dgm:prSet>
      <dgm:spPr/>
      <dgm:t>
        <a:bodyPr/>
        <a:lstStyle/>
        <a:p>
          <a:endParaRPr lang="es-CO"/>
        </a:p>
      </dgm:t>
    </dgm:pt>
    <dgm:pt modelId="{2324CB49-80BB-4196-BBDF-23B4C3FF5961}" type="pres">
      <dgm:prSet presAssocID="{500CBC58-7A89-4415-A3BE-804CA3A822DA}" presName="childText1" presStyleLbl="solidAlignAcc1" presStyleIdx="0" presStyleCnt="3">
        <dgm:presLayoutVars>
          <dgm:chMax val="0"/>
          <dgm:chPref val="0"/>
          <dgm:bulletEnabled val="1"/>
        </dgm:presLayoutVars>
      </dgm:prSet>
      <dgm:spPr/>
      <dgm:t>
        <a:bodyPr/>
        <a:lstStyle/>
        <a:p>
          <a:endParaRPr lang="es-CO"/>
        </a:p>
      </dgm:t>
    </dgm:pt>
    <dgm:pt modelId="{77047B2F-0F10-45DB-A29E-E363BCA4E8C5}" type="pres">
      <dgm:prSet presAssocID="{B7DE1A25-FBB2-4863-B820-9E5F47E144C8}" presName="parentText2" presStyleLbl="node1" presStyleIdx="1" presStyleCnt="3">
        <dgm:presLayoutVars>
          <dgm:chMax/>
          <dgm:chPref val="3"/>
          <dgm:bulletEnabled val="1"/>
        </dgm:presLayoutVars>
      </dgm:prSet>
      <dgm:spPr/>
      <dgm:t>
        <a:bodyPr/>
        <a:lstStyle/>
        <a:p>
          <a:endParaRPr lang="es-CO"/>
        </a:p>
      </dgm:t>
    </dgm:pt>
    <dgm:pt modelId="{E3CB9D0A-8E04-4ED8-B88C-CB06D0D85538}" type="pres">
      <dgm:prSet presAssocID="{B7DE1A25-FBB2-4863-B820-9E5F47E144C8}" presName="childText2" presStyleLbl="solidAlignAcc1" presStyleIdx="1" presStyleCnt="3" custScaleY="112776" custLinFactNeighborX="-951" custLinFactNeighborY="3134">
        <dgm:presLayoutVars>
          <dgm:chMax val="0"/>
          <dgm:chPref val="0"/>
          <dgm:bulletEnabled val="1"/>
        </dgm:presLayoutVars>
      </dgm:prSet>
      <dgm:spPr/>
      <dgm:t>
        <a:bodyPr/>
        <a:lstStyle/>
        <a:p>
          <a:endParaRPr lang="es-CO"/>
        </a:p>
      </dgm:t>
    </dgm:pt>
    <dgm:pt modelId="{0DBD2B54-36A3-4529-A095-6B9095F39BE9}" type="pres">
      <dgm:prSet presAssocID="{B8F0CD49-7C0F-411C-96C5-0AD2CEBD0247}" presName="parentText3" presStyleLbl="node1" presStyleIdx="2" presStyleCnt="3" custScaleX="112869" custScaleY="120645">
        <dgm:presLayoutVars>
          <dgm:chMax/>
          <dgm:chPref val="3"/>
          <dgm:bulletEnabled val="1"/>
        </dgm:presLayoutVars>
      </dgm:prSet>
      <dgm:spPr/>
      <dgm:t>
        <a:bodyPr/>
        <a:lstStyle/>
        <a:p>
          <a:endParaRPr lang="es-CO"/>
        </a:p>
      </dgm:t>
    </dgm:pt>
    <dgm:pt modelId="{88B921CA-6DE5-4451-BE55-943D0BBE2CB4}" type="pres">
      <dgm:prSet presAssocID="{B8F0CD49-7C0F-411C-96C5-0AD2CEBD0247}" presName="childText3" presStyleLbl="solidAlignAcc1" presStyleIdx="2" presStyleCnt="3" custScaleX="110414" custScaleY="107564" custLinFactNeighborX="4562" custLinFactNeighborY="407">
        <dgm:presLayoutVars>
          <dgm:chMax val="0"/>
          <dgm:chPref val="0"/>
          <dgm:bulletEnabled val="1"/>
        </dgm:presLayoutVars>
      </dgm:prSet>
      <dgm:spPr/>
      <dgm:t>
        <a:bodyPr/>
        <a:lstStyle/>
        <a:p>
          <a:endParaRPr lang="es-CO"/>
        </a:p>
      </dgm:t>
    </dgm:pt>
  </dgm:ptLst>
  <dgm:cxnLst>
    <dgm:cxn modelId="{F69F18DB-C5B1-4853-9139-D95F1F9857B8}" type="presOf" srcId="{B8F0CD49-7C0F-411C-96C5-0AD2CEBD0247}" destId="{0DBD2B54-36A3-4529-A095-6B9095F39BE9}" srcOrd="0" destOrd="0" presId="urn:microsoft.com/office/officeart/2009/3/layout/IncreasingArrowsProcess"/>
    <dgm:cxn modelId="{22A035D7-49FD-4B0A-87A7-BD72E673B8C2}" type="presOf" srcId="{B7DE1A25-FBB2-4863-B820-9E5F47E144C8}" destId="{77047B2F-0F10-45DB-A29E-E363BCA4E8C5}" srcOrd="0" destOrd="0" presId="urn:microsoft.com/office/officeart/2009/3/layout/IncreasingArrowsProcess"/>
    <dgm:cxn modelId="{2841C41D-21DD-4BEA-BAD9-9449A6E53905}" type="presOf" srcId="{9A60A939-9924-45A4-847F-185587B48D15}" destId="{2324CB49-80BB-4196-BBDF-23B4C3FF5961}" srcOrd="0" destOrd="0" presId="urn:microsoft.com/office/officeart/2009/3/layout/IncreasingArrowsProcess"/>
    <dgm:cxn modelId="{F29FF956-718E-4A31-B958-6AA972F8BCEF}" type="presOf" srcId="{500CBC58-7A89-4415-A3BE-804CA3A822DA}" destId="{D8C6628A-0C71-41BF-8E22-E08DD2437451}" srcOrd="0" destOrd="0" presId="urn:microsoft.com/office/officeart/2009/3/layout/IncreasingArrowsProcess"/>
    <dgm:cxn modelId="{C5DA78DE-4976-4EC4-9B22-BD70739E4A2C}" type="presOf" srcId="{1A0952C8-DCA4-4F35-87E1-B101E8721923}" destId="{88B921CA-6DE5-4451-BE55-943D0BBE2CB4}" srcOrd="0" destOrd="1" presId="urn:microsoft.com/office/officeart/2009/3/layout/IncreasingArrowsProcess"/>
    <dgm:cxn modelId="{16A52BD8-0C4C-4555-9FED-A12F88EB45FE}" type="presOf" srcId="{0A5B01D0-B4ED-43D3-B4BF-DBCD1563C197}" destId="{2324CB49-80BB-4196-BBDF-23B4C3FF5961}" srcOrd="0" destOrd="2" presId="urn:microsoft.com/office/officeart/2009/3/layout/IncreasingArrowsProcess"/>
    <dgm:cxn modelId="{4A442138-1098-4295-BE8E-47E603FB7D38}" srcId="{B8F0CD49-7C0F-411C-96C5-0AD2CEBD0247}" destId="{1A0952C8-DCA4-4F35-87E1-B101E8721923}" srcOrd="1" destOrd="0" parTransId="{4D4A4F18-EA3C-4655-A719-A87123A4F6D2}" sibTransId="{A9CABCB1-8E34-4BD6-98A2-E6BAD2117EB4}"/>
    <dgm:cxn modelId="{D87DA8A1-38EE-4928-86A6-9CEFDF9C21C6}" srcId="{B6D07047-23E8-4AD5-8860-D05AE8974F10}" destId="{B7DE1A25-FBB2-4863-B820-9E5F47E144C8}" srcOrd="1" destOrd="0" parTransId="{BCB1E392-CC0C-4DF2-BBBD-E6F60F1ED55D}" sibTransId="{A9FEE540-89E4-474B-A43D-E9CDF8F094A8}"/>
    <dgm:cxn modelId="{80DC4CBB-37C4-452A-9694-19883A808118}" type="presOf" srcId="{0AFB1480-AAAB-44F9-9A8F-C7D44989B229}" destId="{E3CB9D0A-8E04-4ED8-B88C-CB06D0D85538}" srcOrd="0" destOrd="1" presId="urn:microsoft.com/office/officeart/2009/3/layout/IncreasingArrowsProcess"/>
    <dgm:cxn modelId="{D2B4FC47-CEE1-4602-A84F-B45D18ABE0B2}" srcId="{B6D07047-23E8-4AD5-8860-D05AE8974F10}" destId="{B8F0CD49-7C0F-411C-96C5-0AD2CEBD0247}" srcOrd="2" destOrd="0" parTransId="{651381C2-10E2-4AD4-AFA4-BC871E9B8611}" sibTransId="{CA185950-2B52-432C-9C27-811314358FAE}"/>
    <dgm:cxn modelId="{65678A0C-1ED0-4E73-B9E9-82263E30F0A1}" srcId="{B6D07047-23E8-4AD5-8860-D05AE8974F10}" destId="{500CBC58-7A89-4415-A3BE-804CA3A822DA}" srcOrd="0" destOrd="0" parTransId="{2532FD5C-79BC-45B5-BDEF-34038FCC74E9}" sibTransId="{B307BDC6-398F-4A52-B87D-46FD2542AD31}"/>
    <dgm:cxn modelId="{2EDA9E0D-F656-4CE2-B8D5-A7A9FEA9513A}" srcId="{B8F0CD49-7C0F-411C-96C5-0AD2CEBD0247}" destId="{76F4E2F0-145D-414A-B591-A4858BAAA622}" srcOrd="0" destOrd="0" parTransId="{4D4EF438-06B2-4B50-9FD1-2579CC525A3D}" sibTransId="{9E382A80-A4BB-42F6-85FC-2D674A1F6F41}"/>
    <dgm:cxn modelId="{FB67C3FC-FD82-4ABA-A691-B7EA1E8C7A04}" srcId="{500CBC58-7A89-4415-A3BE-804CA3A822DA}" destId="{0A5B01D0-B4ED-43D3-B4BF-DBCD1563C197}" srcOrd="2" destOrd="0" parTransId="{10757B04-0FA8-418C-8440-36410E65182F}" sibTransId="{6644C92D-8FDE-453C-B464-51938508E7E7}"/>
    <dgm:cxn modelId="{F7E8D683-CAA9-4E27-8763-274657CD718D}" type="presOf" srcId="{76F4E2F0-145D-414A-B591-A4858BAAA622}" destId="{88B921CA-6DE5-4451-BE55-943D0BBE2CB4}" srcOrd="0" destOrd="0" presId="urn:microsoft.com/office/officeart/2009/3/layout/IncreasingArrowsProcess"/>
    <dgm:cxn modelId="{1BA4A1AD-9FE0-46E4-A18E-B59796AD34CA}" type="presOf" srcId="{B6D07047-23E8-4AD5-8860-D05AE8974F10}" destId="{5802250A-6A73-41FF-9C0A-C6A062C4C675}" srcOrd="0" destOrd="0" presId="urn:microsoft.com/office/officeart/2009/3/layout/IncreasingArrowsProcess"/>
    <dgm:cxn modelId="{4CDF6174-B7F7-4F12-BD54-FA9EC4B11475}" srcId="{500CBC58-7A89-4415-A3BE-804CA3A822DA}" destId="{5598F453-8C9F-4414-BF0B-019882E5B48D}" srcOrd="1" destOrd="0" parTransId="{6D8F8BBC-14C1-4C2F-9705-DFE558612FC1}" sibTransId="{81A98AA4-DD14-4539-BFBA-664A709E720A}"/>
    <dgm:cxn modelId="{1A0832E1-4E44-461B-A543-7675382D1D0F}" srcId="{B7DE1A25-FBB2-4863-B820-9E5F47E144C8}" destId="{0AFB1480-AAAB-44F9-9A8F-C7D44989B229}" srcOrd="1" destOrd="0" parTransId="{772245D5-E9F5-4E29-AB76-3A69BB6CD1BE}" sibTransId="{BBBB6A60-EE20-4229-BBAF-EA60E7354987}"/>
    <dgm:cxn modelId="{7FBECB60-089E-4F26-8601-A31859DCD2B2}" srcId="{500CBC58-7A89-4415-A3BE-804CA3A822DA}" destId="{9A60A939-9924-45A4-847F-185587B48D15}" srcOrd="0" destOrd="0" parTransId="{6766BC70-E445-4588-AA57-9B5496FD32E5}" sibTransId="{9085DB9E-B0ED-42B8-9210-3E569DCC3A1F}"/>
    <dgm:cxn modelId="{55CFEA37-7943-43FE-9975-353FBF29D281}" type="presOf" srcId="{5598F453-8C9F-4414-BF0B-019882E5B48D}" destId="{2324CB49-80BB-4196-BBDF-23B4C3FF5961}" srcOrd="0" destOrd="1" presId="urn:microsoft.com/office/officeart/2009/3/layout/IncreasingArrowsProcess"/>
    <dgm:cxn modelId="{612DCD0A-FA52-4387-ACD2-7DC9325980AB}" type="presOf" srcId="{C43D060D-328D-43F6-AD2E-974A48AF9D7D}" destId="{E3CB9D0A-8E04-4ED8-B88C-CB06D0D85538}" srcOrd="0" destOrd="0" presId="urn:microsoft.com/office/officeart/2009/3/layout/IncreasingArrowsProcess"/>
    <dgm:cxn modelId="{F901FA76-B33F-46D4-87C4-5ECE6D5B445B}" srcId="{B7DE1A25-FBB2-4863-B820-9E5F47E144C8}" destId="{C43D060D-328D-43F6-AD2E-974A48AF9D7D}" srcOrd="0" destOrd="0" parTransId="{B0572FD7-D018-4132-AC2B-C05D823B7CB3}" sibTransId="{BF4FE4A6-4618-435E-BF1C-FEB02B8E2426}"/>
    <dgm:cxn modelId="{56336EDE-B7FC-4D0B-88BF-FB6290FAF406}" type="presParOf" srcId="{5802250A-6A73-41FF-9C0A-C6A062C4C675}" destId="{D8C6628A-0C71-41BF-8E22-E08DD2437451}" srcOrd="0" destOrd="0" presId="urn:microsoft.com/office/officeart/2009/3/layout/IncreasingArrowsProcess"/>
    <dgm:cxn modelId="{C2D5B0F9-F8FC-4576-AEBE-AD9E57F418A3}" type="presParOf" srcId="{5802250A-6A73-41FF-9C0A-C6A062C4C675}" destId="{2324CB49-80BB-4196-BBDF-23B4C3FF5961}" srcOrd="1" destOrd="0" presId="urn:microsoft.com/office/officeart/2009/3/layout/IncreasingArrowsProcess"/>
    <dgm:cxn modelId="{5857F070-FAB8-4C4C-8616-CD062C944861}" type="presParOf" srcId="{5802250A-6A73-41FF-9C0A-C6A062C4C675}" destId="{77047B2F-0F10-45DB-A29E-E363BCA4E8C5}" srcOrd="2" destOrd="0" presId="urn:microsoft.com/office/officeart/2009/3/layout/IncreasingArrowsProcess"/>
    <dgm:cxn modelId="{0BEEACE9-F422-4360-A4E9-12566A70F413}" type="presParOf" srcId="{5802250A-6A73-41FF-9C0A-C6A062C4C675}" destId="{E3CB9D0A-8E04-4ED8-B88C-CB06D0D85538}" srcOrd="3" destOrd="0" presId="urn:microsoft.com/office/officeart/2009/3/layout/IncreasingArrowsProcess"/>
    <dgm:cxn modelId="{B18422C9-D71C-4D7D-BEA4-6C0535C8CCDD}" type="presParOf" srcId="{5802250A-6A73-41FF-9C0A-C6A062C4C675}" destId="{0DBD2B54-36A3-4529-A095-6B9095F39BE9}" srcOrd="4" destOrd="0" presId="urn:microsoft.com/office/officeart/2009/3/layout/IncreasingArrowsProcess"/>
    <dgm:cxn modelId="{45C6883D-D640-41E0-AD0E-62A78B7E3814}" type="presParOf" srcId="{5802250A-6A73-41FF-9C0A-C6A062C4C675}" destId="{88B921CA-6DE5-4451-BE55-943D0BBE2CB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1416F-CA21-4537-8F78-B0F2E976227F}">
      <dsp:nvSpPr>
        <dsp:cNvPr id="0" name=""/>
        <dsp:cNvSpPr/>
      </dsp:nvSpPr>
      <dsp:spPr>
        <a:xfrm>
          <a:off x="5505484" y="1956317"/>
          <a:ext cx="4026278" cy="630859"/>
        </a:xfrm>
        <a:custGeom>
          <a:avLst/>
          <a:gdLst/>
          <a:ahLst/>
          <a:cxnLst/>
          <a:rect l="0" t="0" r="0" b="0"/>
          <a:pathLst>
            <a:path>
              <a:moveTo>
                <a:pt x="0" y="0"/>
              </a:moveTo>
              <a:lnTo>
                <a:pt x="0" y="315429"/>
              </a:lnTo>
              <a:lnTo>
                <a:pt x="4026278" y="315429"/>
              </a:lnTo>
              <a:lnTo>
                <a:pt x="4026278" y="630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D8F20C-60D1-4069-98AE-AB491E1924FB}">
      <dsp:nvSpPr>
        <dsp:cNvPr id="0" name=""/>
        <dsp:cNvSpPr/>
      </dsp:nvSpPr>
      <dsp:spPr>
        <a:xfrm>
          <a:off x="5505484" y="1956317"/>
          <a:ext cx="237608" cy="641749"/>
        </a:xfrm>
        <a:custGeom>
          <a:avLst/>
          <a:gdLst/>
          <a:ahLst/>
          <a:cxnLst/>
          <a:rect l="0" t="0" r="0" b="0"/>
          <a:pathLst>
            <a:path>
              <a:moveTo>
                <a:pt x="0" y="0"/>
              </a:moveTo>
              <a:lnTo>
                <a:pt x="0" y="326319"/>
              </a:lnTo>
              <a:lnTo>
                <a:pt x="237608" y="326319"/>
              </a:lnTo>
              <a:lnTo>
                <a:pt x="237608" y="6417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FDC6F4-62C4-4CFB-83BE-B3B6D87FA738}">
      <dsp:nvSpPr>
        <dsp:cNvPr id="0" name=""/>
        <dsp:cNvSpPr/>
      </dsp:nvSpPr>
      <dsp:spPr>
        <a:xfrm>
          <a:off x="1705940" y="1956317"/>
          <a:ext cx="3799544" cy="630859"/>
        </a:xfrm>
        <a:custGeom>
          <a:avLst/>
          <a:gdLst/>
          <a:ahLst/>
          <a:cxnLst/>
          <a:rect l="0" t="0" r="0" b="0"/>
          <a:pathLst>
            <a:path>
              <a:moveTo>
                <a:pt x="3799544" y="0"/>
              </a:moveTo>
              <a:lnTo>
                <a:pt x="3799544" y="315429"/>
              </a:lnTo>
              <a:lnTo>
                <a:pt x="0" y="315429"/>
              </a:lnTo>
              <a:lnTo>
                <a:pt x="0" y="630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EF269E-C656-420A-81AF-659301633591}">
      <dsp:nvSpPr>
        <dsp:cNvPr id="0" name=""/>
        <dsp:cNvSpPr/>
      </dsp:nvSpPr>
      <dsp:spPr>
        <a:xfrm>
          <a:off x="3448598" y="163611"/>
          <a:ext cx="4113772" cy="179270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Arial Rounded MT Bold" panose="020F0704030504030204" pitchFamily="34" charset="0"/>
              <a:cs typeface="Times New Roman" panose="02020603050405020304" pitchFamily="18" charset="0"/>
            </a:rPr>
            <a:t>Implementar estrategias para el cumplimiento de las cuatro fases del proceso de rendición publica de cuentas de niños niñas, adolescentes y jóvenes del departamento de Cundinamarca</a:t>
          </a:r>
          <a:r>
            <a:rPr lang="es-CO" sz="1800" b="1" kern="1200" dirty="0" smtClean="0">
              <a:latin typeface="Times New Roman" panose="02020603050405020304" pitchFamily="18" charset="0"/>
              <a:cs typeface="Times New Roman" panose="02020603050405020304" pitchFamily="18" charset="0"/>
            </a:rPr>
            <a:t>.</a:t>
          </a:r>
          <a:r>
            <a:rPr lang="es-CO" sz="1800" kern="1200" dirty="0" smtClean="0">
              <a:latin typeface="Times New Roman" panose="02020603050405020304" pitchFamily="18" charset="0"/>
              <a:cs typeface="Times New Roman" panose="02020603050405020304" pitchFamily="18" charset="0"/>
            </a:rPr>
            <a:t/>
          </a:r>
          <a:br>
            <a:rPr lang="es-CO" sz="1800" kern="1200" dirty="0" smtClean="0">
              <a:latin typeface="Times New Roman" panose="02020603050405020304" pitchFamily="18" charset="0"/>
              <a:cs typeface="Times New Roman" panose="02020603050405020304" pitchFamily="18" charset="0"/>
            </a:rPr>
          </a:br>
          <a:endParaRPr lang="es-CO" sz="1800" kern="1200" dirty="0"/>
        </a:p>
      </dsp:txBody>
      <dsp:txXfrm>
        <a:off x="3448598" y="163611"/>
        <a:ext cx="4113772" cy="1792706"/>
      </dsp:txXfrm>
    </dsp:sp>
    <dsp:sp modelId="{CB5D21FD-59FB-4258-AC23-0DFB9145BDFC}">
      <dsp:nvSpPr>
        <dsp:cNvPr id="0" name=""/>
        <dsp:cNvSpPr/>
      </dsp:nvSpPr>
      <dsp:spPr>
        <a:xfrm>
          <a:off x="3251" y="2587176"/>
          <a:ext cx="3405378" cy="18722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0" kern="1200" dirty="0" smtClean="0">
              <a:latin typeface="Arial Rounded MT Bold" panose="020F0704030504030204" pitchFamily="34" charset="0"/>
              <a:cs typeface="Times New Roman" panose="02020603050405020304" pitchFamily="18" charset="0"/>
            </a:rPr>
            <a:t>Acompañar y asesorar</a:t>
          </a:r>
          <a:r>
            <a:rPr lang="x-none" sz="1800" b="0" kern="1200" smtClean="0">
              <a:latin typeface="Arial Rounded MT Bold" panose="020F0704030504030204" pitchFamily="34" charset="0"/>
              <a:cs typeface="Times New Roman" panose="02020603050405020304" pitchFamily="18" charset="0"/>
            </a:rPr>
            <a:t> a los municipios </a:t>
          </a:r>
          <a:r>
            <a:rPr lang="es-CO" sz="1800" b="0" kern="1200" dirty="0" smtClean="0">
              <a:latin typeface="Arial Rounded MT Bold" panose="020F0704030504030204" pitchFamily="34" charset="0"/>
              <a:cs typeface="Times New Roman" panose="02020603050405020304" pitchFamily="18" charset="0"/>
            </a:rPr>
            <a:t>en el</a:t>
          </a:r>
          <a:r>
            <a:rPr lang="x-none" sz="1800" b="0" kern="1200" smtClean="0">
              <a:latin typeface="Arial Rounded MT Bold" panose="020F0704030504030204" pitchFamily="34" charset="0"/>
              <a:cs typeface="Times New Roman" panose="02020603050405020304" pitchFamily="18" charset="0"/>
            </a:rPr>
            <a:t> cumplimento efectivo de los derechos de niños, niñas, adolescentes y jóvenes del departamento de Cundinamarca </a:t>
          </a:r>
          <a:endParaRPr lang="es-CO" sz="1800" b="0" kern="1200" dirty="0">
            <a:latin typeface="Arial Rounded MT Bold" panose="020F0704030504030204" pitchFamily="34" charset="0"/>
          </a:endParaRPr>
        </a:p>
      </dsp:txBody>
      <dsp:txXfrm>
        <a:off x="3251" y="2587176"/>
        <a:ext cx="3405378" cy="1872254"/>
      </dsp:txXfrm>
    </dsp:sp>
    <dsp:sp modelId="{BF81E0A6-B193-4BFF-B7A4-054EF03D77D5}">
      <dsp:nvSpPr>
        <dsp:cNvPr id="0" name=""/>
        <dsp:cNvSpPr/>
      </dsp:nvSpPr>
      <dsp:spPr>
        <a:xfrm>
          <a:off x="4050363" y="2598066"/>
          <a:ext cx="3385460" cy="18266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x-none" sz="1800" b="0" kern="1200" smtClean="0">
              <a:latin typeface="Arial Rounded MT Bold" panose="020F0704030504030204" pitchFamily="34" charset="0"/>
              <a:cs typeface="Times New Roman" panose="02020603050405020304" pitchFamily="18" charset="0"/>
            </a:rPr>
            <a:t>Analizar índices frente al cumplimiento de las metas de la política pública de infancia y adolescencia en cada uno de los municipios del departamento</a:t>
          </a:r>
          <a:r>
            <a:rPr lang="x-none" sz="1800" b="1" kern="1200" smtClean="0">
              <a:latin typeface="Times New Roman" panose="02020603050405020304" pitchFamily="18" charset="0"/>
              <a:cs typeface="Times New Roman" panose="02020603050405020304" pitchFamily="18" charset="0"/>
            </a:rPr>
            <a:t>.</a:t>
          </a:r>
          <a:endParaRPr lang="es-CO" sz="1800" b="1" kern="1200" dirty="0"/>
        </a:p>
      </dsp:txBody>
      <dsp:txXfrm>
        <a:off x="4050363" y="2598066"/>
        <a:ext cx="3385460" cy="1826667"/>
      </dsp:txXfrm>
    </dsp:sp>
    <dsp:sp modelId="{C7C37753-3844-49E4-A14D-E02EF11A8E04}">
      <dsp:nvSpPr>
        <dsp:cNvPr id="0" name=""/>
        <dsp:cNvSpPr/>
      </dsp:nvSpPr>
      <dsp:spPr>
        <a:xfrm>
          <a:off x="8055808" y="2587176"/>
          <a:ext cx="2951910" cy="184257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x-none" sz="1800" b="0" kern="1200" smtClean="0">
              <a:latin typeface="Arial Rounded MT Bold" panose="020F0704030504030204" pitchFamily="34" charset="0"/>
              <a:cs typeface="Times New Roman" panose="02020603050405020304" pitchFamily="18" charset="0"/>
            </a:rPr>
            <a:t>Promover la participación de Niños, Niñas, Adolescentes y Jóvenes del departamento de Cundinamarca en la rendición publica de cuentas</a:t>
          </a:r>
          <a:r>
            <a:rPr lang="x-none" sz="1800" b="1" kern="1200" smtClean="0">
              <a:latin typeface="Times New Roman" panose="02020603050405020304" pitchFamily="18" charset="0"/>
              <a:cs typeface="Times New Roman" panose="02020603050405020304" pitchFamily="18" charset="0"/>
            </a:rPr>
            <a:t>.</a:t>
          </a:r>
          <a:endParaRPr lang="es-CO" sz="1800" b="1" kern="1200" dirty="0"/>
        </a:p>
      </dsp:txBody>
      <dsp:txXfrm>
        <a:off x="8055808" y="2587176"/>
        <a:ext cx="2951910" cy="1842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321E1-84F4-433C-A03F-04F865C78A3E}">
      <dsp:nvSpPr>
        <dsp:cNvPr id="0" name=""/>
        <dsp:cNvSpPr/>
      </dsp:nvSpPr>
      <dsp:spPr>
        <a:xfrm rot="5400000">
          <a:off x="5130705" y="-928507"/>
          <a:ext cx="4326418" cy="726503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s-CO" sz="1800" kern="1200" dirty="0"/>
        </a:p>
        <a:p>
          <a:pPr marL="171450" lvl="1" indent="-171450" algn="l" defTabSz="800100">
            <a:lnSpc>
              <a:spcPct val="90000"/>
            </a:lnSpc>
            <a:spcBef>
              <a:spcPct val="0"/>
            </a:spcBef>
            <a:spcAft>
              <a:spcPct val="15000"/>
            </a:spcAft>
            <a:buChar char="••"/>
          </a:pPr>
          <a:r>
            <a:rPr lang="es-CO" sz="1800" kern="1200" dirty="0" smtClean="0">
              <a:latin typeface="Arial Rounded MT Bold" panose="020F0704030504030204" pitchFamily="34" charset="0"/>
              <a:cs typeface="Times New Roman" panose="02020603050405020304" pitchFamily="18" charset="0"/>
            </a:rPr>
            <a:t>Consolidación del equipo de trabajo y asignación de roles.</a:t>
          </a:r>
          <a:endParaRPr lang="es-CO" sz="1800" kern="1200" dirty="0">
            <a:latin typeface="Arial Rounded MT Bold" panose="020F0704030504030204" pitchFamily="34" charset="0"/>
          </a:endParaRPr>
        </a:p>
        <a:p>
          <a:pPr marL="171450" lvl="1" indent="-171450" algn="l" defTabSz="800100">
            <a:lnSpc>
              <a:spcPct val="90000"/>
            </a:lnSpc>
            <a:spcBef>
              <a:spcPct val="0"/>
            </a:spcBef>
            <a:spcAft>
              <a:spcPct val="15000"/>
            </a:spcAft>
            <a:buChar char="••"/>
          </a:pPr>
          <a:r>
            <a:rPr lang="es-CO" sz="1800" kern="1200" dirty="0" smtClean="0">
              <a:latin typeface="Arial Rounded MT Bold" panose="020F0704030504030204" pitchFamily="34" charset="0"/>
            </a:rPr>
            <a:t>Revisión de las recomendaciones del informe de  gestión rendición publica de cuentas del periodo 2016-2019.</a:t>
          </a:r>
          <a:endParaRPr lang="es-CO" sz="1800" kern="1200" dirty="0">
            <a:latin typeface="Arial Rounded MT Bold" panose="020F0704030504030204" pitchFamily="34" charset="0"/>
          </a:endParaRPr>
        </a:p>
        <a:p>
          <a:pPr marL="171450" lvl="1" indent="-171450" algn="l" defTabSz="800100">
            <a:lnSpc>
              <a:spcPct val="90000"/>
            </a:lnSpc>
            <a:spcBef>
              <a:spcPct val="0"/>
            </a:spcBef>
            <a:spcAft>
              <a:spcPct val="15000"/>
            </a:spcAft>
            <a:buChar char="••"/>
          </a:pPr>
          <a:r>
            <a:rPr lang="es-CO" sz="1800" kern="1200" dirty="0" smtClean="0">
              <a:latin typeface="Arial Rounded MT Bold" panose="020F0704030504030204" pitchFamily="34" charset="0"/>
            </a:rPr>
            <a:t>Identificación de las metas encaminadas a la garantía de derechos de niños, niñas, adolescentes y jóvenes. </a:t>
          </a:r>
          <a:endParaRPr lang="es-CO" sz="1800" kern="1200" dirty="0">
            <a:latin typeface="Arial Rounded MT Bold" panose="020F0704030504030204" pitchFamily="34" charset="0"/>
          </a:endParaRPr>
        </a:p>
        <a:p>
          <a:pPr marL="171450" lvl="1" indent="-171450" algn="l" defTabSz="800100">
            <a:lnSpc>
              <a:spcPct val="90000"/>
            </a:lnSpc>
            <a:spcBef>
              <a:spcPct val="0"/>
            </a:spcBef>
            <a:spcAft>
              <a:spcPct val="15000"/>
            </a:spcAft>
            <a:buChar char="••"/>
          </a:pPr>
          <a:r>
            <a:rPr lang="es-CO" sz="1800" kern="1200" dirty="0" smtClean="0">
              <a:latin typeface="Arial Rounded MT Bold" panose="020F0704030504030204" pitchFamily="34" charset="0"/>
            </a:rPr>
            <a:t>Identificación de las metas encaminadas a la garantía de derechos de niños, niñas, adolescentes y jóvenes. </a:t>
          </a:r>
          <a:endParaRPr lang="es-CO" sz="1800" kern="1200" dirty="0">
            <a:latin typeface="Arial Rounded MT Bold" panose="020F0704030504030204" pitchFamily="34" charset="0"/>
          </a:endParaRPr>
        </a:p>
        <a:p>
          <a:pPr marL="171450" lvl="1" indent="-171450" algn="l" defTabSz="800100">
            <a:lnSpc>
              <a:spcPct val="90000"/>
            </a:lnSpc>
            <a:spcBef>
              <a:spcPct val="0"/>
            </a:spcBef>
            <a:spcAft>
              <a:spcPct val="15000"/>
            </a:spcAft>
            <a:buChar char="••"/>
          </a:pPr>
          <a:r>
            <a:rPr lang="es-MX" sz="1800" kern="1200" dirty="0" smtClean="0">
              <a:latin typeface="Arial Rounded MT Bold" panose="020F0704030504030204" pitchFamily="34" charset="0"/>
              <a:cs typeface="Times New Roman" panose="02020603050405020304" pitchFamily="18" charset="0"/>
            </a:rPr>
            <a:t>Realización de llamadas a secretarios de desarrollo social de cada municipio con el fin de tener información acerca de quién o quiénes serán los encargados de la rendición publica de cuentas de NNAJ en su municipio.</a:t>
          </a:r>
          <a:endParaRPr lang="es-CO" sz="1800" kern="1200" dirty="0">
            <a:latin typeface="Arial Rounded MT Bold" panose="020F0704030504030204" pitchFamily="34" charset="0"/>
            <a:cs typeface="Times New Roman" panose="02020603050405020304" pitchFamily="18" charset="0"/>
          </a:endParaRPr>
        </a:p>
      </dsp:txBody>
      <dsp:txXfrm rot="-5400000">
        <a:off x="3661395" y="752001"/>
        <a:ext cx="7053840" cy="3904022"/>
      </dsp:txXfrm>
    </dsp:sp>
    <dsp:sp modelId="{F6E7AFA5-D2C4-4E24-8DC1-DCC707AE7F38}">
      <dsp:nvSpPr>
        <dsp:cNvPr id="0" name=""/>
        <dsp:cNvSpPr/>
      </dsp:nvSpPr>
      <dsp:spPr>
        <a:xfrm>
          <a:off x="425188" y="606320"/>
          <a:ext cx="3236206" cy="419538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O" sz="2200" b="1" i="1" kern="1200" dirty="0" smtClean="0">
              <a:latin typeface="Arial Rounded MT Bold" panose="020F0704030504030204" pitchFamily="34" charset="0"/>
              <a:cs typeface="Times New Roman" panose="02020603050405020304" pitchFamily="18" charset="0"/>
            </a:rPr>
            <a:t>ESTRATEGIA RECONOCIMIENTO DE  ACTORES</a:t>
          </a:r>
          <a:endParaRPr lang="es-CO" sz="2200" kern="1200" dirty="0">
            <a:latin typeface="Arial Rounded MT Bold" panose="020F0704030504030204" pitchFamily="34" charset="0"/>
          </a:endParaRPr>
        </a:p>
      </dsp:txBody>
      <dsp:txXfrm>
        <a:off x="583167" y="764299"/>
        <a:ext cx="2920248" cy="3879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D29A7-2C7B-4947-AF72-4B1169651959}">
      <dsp:nvSpPr>
        <dsp:cNvPr id="0" name=""/>
        <dsp:cNvSpPr/>
      </dsp:nvSpPr>
      <dsp:spPr>
        <a:xfrm rot="5400000">
          <a:off x="5152929" y="-1189323"/>
          <a:ext cx="399535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r>
            <a:rPr lang="es-MX" sz="1800" kern="1200" dirty="0" smtClean="0">
              <a:latin typeface="Arial Rounded MT Bold" panose="020F0704030504030204" pitchFamily="34" charset="0"/>
              <a:cs typeface="Times New Roman" panose="02020603050405020304" pitchFamily="18" charset="0"/>
            </a:rPr>
            <a:t> Consolidar una base de datos con la información de las personas encargadas de la Rendición Publica de Cuentas Niños, Niñas, Adolescentes , Jóvenes en los 116 municipios del departamento</a:t>
          </a:r>
          <a:endParaRPr lang="es-CO" sz="1800" kern="1200" dirty="0">
            <a:latin typeface="Arial Rounded MT Bold" panose="020F0704030504030204" pitchFamily="34" charset="0"/>
          </a:endParaRPr>
        </a:p>
        <a:p>
          <a:pPr marL="171450" marR="0" lvl="1" indent="0" algn="l" defTabSz="800100" eaLnBrk="1" fontAlgn="auto" latinLnBrk="0" hangingPunct="1">
            <a:lnSpc>
              <a:spcPct val="90000"/>
            </a:lnSpc>
            <a:spcBef>
              <a:spcPct val="0"/>
            </a:spcBef>
            <a:spcAft>
              <a:spcPct val="15000"/>
            </a:spcAft>
            <a:buClrTx/>
            <a:buSzTx/>
            <a:buFontTx/>
            <a:buChar char="••"/>
            <a:tabLst/>
            <a:defRPr/>
          </a:pPr>
          <a:r>
            <a:rPr lang="es-CO" sz="1800" kern="1200" dirty="0" smtClean="0">
              <a:latin typeface="Arial Rounded MT Bold" panose="020F0704030504030204" pitchFamily="34" charset="0"/>
              <a:cs typeface="Times New Roman" panose="02020603050405020304" pitchFamily="18" charset="0"/>
            </a:rPr>
            <a:t> Realización de encuesta a los 116 municipios frente al tema de RPC de NNAJ.</a:t>
          </a:r>
          <a:endParaRPr lang="es-CO" sz="1800" kern="1200" dirty="0">
            <a:latin typeface="Arial Rounded MT Bold" panose="020F0704030504030204" pitchFamily="34" charset="0"/>
            <a:cs typeface="Times New Roman" panose="02020603050405020304" pitchFamily="18" charset="0"/>
          </a:endParaRPr>
        </a:p>
        <a:p>
          <a:pPr marL="171450" lvl="1" indent="0" algn="l" defTabSz="800100">
            <a:lnSpc>
              <a:spcPct val="90000"/>
            </a:lnSpc>
            <a:spcBef>
              <a:spcPct val="0"/>
            </a:spcBef>
            <a:spcAft>
              <a:spcPct val="15000"/>
            </a:spcAft>
            <a:buChar char="••"/>
          </a:pPr>
          <a:r>
            <a:rPr lang="es-CO" sz="1800" kern="1200" dirty="0" smtClean="0">
              <a:latin typeface="Arial Rounded MT Bold" panose="020F0704030504030204" pitchFamily="34" charset="0"/>
              <a:cs typeface="Times New Roman" panose="02020603050405020304" pitchFamily="18" charset="0"/>
            </a:rPr>
            <a:t> Presentación </a:t>
          </a:r>
          <a:r>
            <a:rPr lang="es-CO" sz="1800" kern="1200" dirty="0" smtClean="0">
              <a:latin typeface="Arial Rounded MT Bold" panose="020F0704030504030204" pitchFamily="34" charset="0"/>
              <a:cs typeface="Times New Roman" panose="02020603050405020304" pitchFamily="18" charset="0"/>
            </a:rPr>
            <a:t>ante la mesa departamental de participación.</a:t>
          </a:r>
          <a:endParaRPr lang="es-CO" sz="1800" kern="1200" dirty="0">
            <a:latin typeface="Arial Rounded MT Bold" panose="020F0704030504030204" pitchFamily="34" charset="0"/>
            <a:cs typeface="Times New Roman" panose="02020603050405020304" pitchFamily="18" charset="0"/>
          </a:endParaRPr>
        </a:p>
        <a:p>
          <a:pPr marL="171450" lvl="1" indent="0" algn="l" defTabSz="800100">
            <a:lnSpc>
              <a:spcPct val="90000"/>
            </a:lnSpc>
            <a:spcBef>
              <a:spcPct val="0"/>
            </a:spcBef>
            <a:spcAft>
              <a:spcPct val="15000"/>
            </a:spcAft>
            <a:buChar char="••"/>
          </a:pPr>
          <a:r>
            <a:rPr lang="es-CO" sz="1800" kern="1200" dirty="0" smtClean="0">
              <a:latin typeface="Arial Rounded MT Bold" panose="020F0704030504030204" pitchFamily="34" charset="0"/>
              <a:cs typeface="Times New Roman" panose="02020603050405020304" pitchFamily="18" charset="0"/>
            </a:rPr>
            <a:t>Implementar herramientas accesibles a NNAJ para que participen del  proceso de  rendición publica de cuentas, con el apoyo de actores clave como lideres en juntas de acción comunal,  mesas de participación  ya establecidas, entre otros.</a:t>
          </a:r>
          <a:endParaRPr lang="es-CO" sz="1800" kern="1200" dirty="0">
            <a:latin typeface="Arial Rounded MT Bold" panose="020F0704030504030204" pitchFamily="34" charset="0"/>
            <a:cs typeface="Times New Roman" panose="02020603050405020304" pitchFamily="18" charset="0"/>
          </a:endParaRPr>
        </a:p>
      </dsp:txBody>
      <dsp:txXfrm rot="-5400000">
        <a:off x="3785616" y="373027"/>
        <a:ext cx="6534947" cy="3605283"/>
      </dsp:txXfrm>
    </dsp:sp>
    <dsp:sp modelId="{EA218E23-ACEF-4BF2-8014-0A9027D66349}">
      <dsp:nvSpPr>
        <dsp:cNvPr id="0" name=""/>
        <dsp:cNvSpPr/>
      </dsp:nvSpPr>
      <dsp:spPr>
        <a:xfrm>
          <a:off x="0" y="2124"/>
          <a:ext cx="3785616" cy="43470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MX" sz="3700" b="1" kern="1200" dirty="0" smtClean="0">
              <a:latin typeface="Arial Rounded MT Bold" panose="020F0704030504030204" pitchFamily="34" charset="0"/>
            </a:rPr>
            <a:t>Estrategia conocimiento y difusión </a:t>
          </a:r>
          <a:endParaRPr lang="es-CO" sz="3700" kern="1200" dirty="0">
            <a:latin typeface="Arial Rounded MT Bold" panose="020F0704030504030204" pitchFamily="34" charset="0"/>
          </a:endParaRPr>
        </a:p>
      </dsp:txBody>
      <dsp:txXfrm>
        <a:off x="184799" y="186923"/>
        <a:ext cx="3416018" cy="3977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40183-CBCC-4432-B2B3-E72A2435B4AA}">
      <dsp:nvSpPr>
        <dsp:cNvPr id="0" name=""/>
        <dsp:cNvSpPr/>
      </dsp:nvSpPr>
      <dsp:spPr>
        <a:xfrm>
          <a:off x="0" y="0"/>
          <a:ext cx="10515600" cy="604800"/>
        </a:xfrm>
        <a:prstGeom prst="rect">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CO" sz="2100" b="1" kern="1200" dirty="0" smtClean="0">
              <a:latin typeface="Times New Roman" panose="02020603050405020304" pitchFamily="18" charset="0"/>
              <a:cs typeface="Times New Roman" panose="02020603050405020304" pitchFamily="18" charset="0"/>
            </a:rPr>
            <a:t>FORTALECIMIENTO Y PARTICIPACION</a:t>
          </a:r>
          <a:endParaRPr lang="es-CO" sz="2100" kern="1200" dirty="0"/>
        </a:p>
      </dsp:txBody>
      <dsp:txXfrm>
        <a:off x="0" y="0"/>
        <a:ext cx="10515600" cy="604800"/>
      </dsp:txXfrm>
    </dsp:sp>
    <dsp:sp modelId="{26AE7F13-F7E8-4257-972C-8D3580747CD0}">
      <dsp:nvSpPr>
        <dsp:cNvPr id="0" name=""/>
        <dsp:cNvSpPr/>
      </dsp:nvSpPr>
      <dsp:spPr>
        <a:xfrm>
          <a:off x="0" y="662251"/>
          <a:ext cx="10515600" cy="3631635"/>
        </a:xfrm>
        <a:prstGeom prst="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es-CO" sz="2100" kern="1200" dirty="0"/>
        </a:p>
        <a:p>
          <a:pPr marL="228600" lvl="1" indent="-228600" algn="l" defTabSz="933450">
            <a:lnSpc>
              <a:spcPct val="90000"/>
            </a:lnSpc>
            <a:spcBef>
              <a:spcPct val="0"/>
            </a:spcBef>
            <a:spcAft>
              <a:spcPct val="15000"/>
            </a:spcAft>
            <a:buChar char="••"/>
          </a:pPr>
          <a:r>
            <a:rPr lang="es-CO" sz="2100" kern="1200" dirty="0" smtClean="0">
              <a:latin typeface="Arial Rounded MT Bold" panose="020F0704030504030204" pitchFamily="34" charset="0"/>
              <a:cs typeface="Times New Roman" panose="02020603050405020304" pitchFamily="18" charset="0"/>
            </a:rPr>
            <a:t>Encuentros y acompañamiento a los 116 municipios a través de asistencias técnicas, talleres y charlas pedagógicas sobre el proceso de RPC de NNAJ por medio de canales virtuales.</a:t>
          </a:r>
          <a:endParaRPr lang="es-CO" sz="2100" kern="1200" dirty="0">
            <a:latin typeface="Arial Rounded MT Bold" panose="020F0704030504030204" pitchFamily="34"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s-CO" sz="2100" kern="1200" dirty="0" smtClean="0">
              <a:latin typeface="Arial Rounded MT Bold" panose="020F0704030504030204" pitchFamily="34" charset="0"/>
              <a:cs typeface="Times New Roman" panose="02020603050405020304" pitchFamily="18" charset="0"/>
            </a:rPr>
            <a:t> Implementación de post a cerca de los derechos de los niños y avance de metas establecidas.</a:t>
          </a:r>
          <a:endParaRPr lang="es-CO" sz="2100" kern="1200" dirty="0">
            <a:latin typeface="Arial Rounded MT Bold" panose="020F0704030504030204" pitchFamily="34"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s-CO" sz="2100" kern="1200" dirty="0" smtClean="0">
              <a:latin typeface="Arial Rounded MT Bold" panose="020F0704030504030204" pitchFamily="34" charset="0"/>
              <a:cs typeface="Times New Roman" panose="02020603050405020304" pitchFamily="18" charset="0"/>
            </a:rPr>
            <a:t>Elaborar y compartir a los diferentes actores sociales e institucionales, un video lúdico de sensibilización del proceso de RPC de NNAJ</a:t>
          </a:r>
          <a:endParaRPr lang="es-CO" sz="2100" kern="1200" dirty="0">
            <a:latin typeface="Arial Rounded MT Bold" panose="020F0704030504030204" pitchFamily="34"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s-CO" sz="2100" kern="1200" dirty="0" smtClean="0">
              <a:latin typeface="Arial Rounded MT Bold" panose="020F0704030504030204" pitchFamily="34" charset="0"/>
              <a:cs typeface="Times New Roman" panose="02020603050405020304" pitchFamily="18" charset="0"/>
            </a:rPr>
            <a:t>Elaborar y compartir a los diferentes actores sociales e institucionales  una cartilla informativa de sensibilización sobre el proceso de RPC de NNAJ</a:t>
          </a:r>
          <a:endParaRPr lang="es-CO" sz="2100" kern="1200" dirty="0">
            <a:latin typeface="Arial Rounded MT Bold" panose="020F0704030504030204" pitchFamily="34"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s-CO" sz="2100" kern="1200" dirty="0" smtClean="0">
              <a:latin typeface="Arial Rounded MT Bold" panose="020F0704030504030204" pitchFamily="34" charset="0"/>
              <a:cs typeface="Times New Roman" panose="02020603050405020304" pitchFamily="18" charset="0"/>
            </a:rPr>
            <a:t>Apoyo técnico a inquietudes de la población </a:t>
          </a:r>
          <a:r>
            <a:rPr lang="es-CO" sz="2100" kern="1200" dirty="0" smtClean="0">
              <a:latin typeface="Arial Rounded MT Bold" panose="020F0704030504030204" pitchFamily="34" charset="0"/>
              <a:cs typeface="Times New Roman" panose="02020603050405020304" pitchFamily="18" charset="0"/>
            </a:rPr>
            <a:t>participante.</a:t>
          </a:r>
          <a:endParaRPr lang="es-CO" sz="2100" kern="1200" dirty="0">
            <a:latin typeface="Arial Rounded MT Bold" panose="020F0704030504030204" pitchFamily="34" charset="0"/>
          </a:endParaRPr>
        </a:p>
      </dsp:txBody>
      <dsp:txXfrm>
        <a:off x="0" y="662251"/>
        <a:ext cx="10515600" cy="3631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F64B7-1644-447F-BF63-D3828070CE88}">
      <dsp:nvSpPr>
        <dsp:cNvPr id="0" name=""/>
        <dsp:cNvSpPr/>
      </dsp:nvSpPr>
      <dsp:spPr>
        <a:xfrm>
          <a:off x="0" y="0"/>
          <a:ext cx="5626534" cy="43978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CO" sz="2900" b="1" kern="1200" dirty="0" smtClean="0">
              <a:solidFill>
                <a:schemeClr val="tx1"/>
              </a:solidFill>
              <a:latin typeface="Arial Rounded MT Bold" panose="020F0704030504030204" pitchFamily="34" charset="0"/>
            </a:rPr>
            <a:t>ESTRATEGIA RECOLECCION DE LA INFORMACIÓN</a:t>
          </a:r>
          <a:endParaRPr lang="es-CO" sz="2900" b="1" kern="1200" dirty="0">
            <a:latin typeface="Arial Rounded MT Bold" panose="020F0704030504030204" pitchFamily="34" charset="0"/>
          </a:endParaRPr>
        </a:p>
      </dsp:txBody>
      <dsp:txXfrm>
        <a:off x="0" y="0"/>
        <a:ext cx="5626534" cy="1319348"/>
      </dsp:txXfrm>
    </dsp:sp>
    <dsp:sp modelId="{8DB99AD9-60FA-4936-BF89-8449C9F68984}">
      <dsp:nvSpPr>
        <dsp:cNvPr id="0" name=""/>
        <dsp:cNvSpPr/>
      </dsp:nvSpPr>
      <dsp:spPr>
        <a:xfrm>
          <a:off x="641610" y="1319415"/>
          <a:ext cx="4348496" cy="28584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800100">
            <a:lnSpc>
              <a:spcPct val="90000"/>
            </a:lnSpc>
            <a:spcBef>
              <a:spcPct val="0"/>
            </a:spcBef>
            <a:spcAft>
              <a:spcPct val="35000"/>
            </a:spcAft>
          </a:pPr>
          <a:endParaRPr lang="es-CO" sz="1200" b="1" kern="1200" dirty="0" smtClean="0"/>
        </a:p>
        <a:p>
          <a:pPr lvl="0" algn="ctr" defTabSz="800100">
            <a:lnSpc>
              <a:spcPct val="90000"/>
            </a:lnSpc>
            <a:spcBef>
              <a:spcPct val="0"/>
            </a:spcBef>
            <a:spcAft>
              <a:spcPct val="35000"/>
            </a:spcAft>
          </a:pPr>
          <a:r>
            <a:rPr lang="es-CO" sz="1400" b="0" i="0" u="none" kern="1200" dirty="0" smtClean="0">
              <a:latin typeface="Arial Rounded MT Bold" panose="020F0704030504030204" pitchFamily="34" charset="0"/>
            </a:rPr>
            <a:t>Solicitud  y recolección de información de los avances  del plan de mejoramiento 2016-2019 a las secretarias reportadas. </a:t>
          </a:r>
          <a:endParaRPr lang="es-CO" sz="1400" kern="1200" dirty="0" smtClean="0">
            <a:latin typeface="Arial Rounded MT Bold" panose="020F0704030504030204" pitchFamily="34" charset="0"/>
          </a:endParaRPr>
        </a:p>
        <a:p>
          <a:pPr lvl="0" algn="ctr" defTabSz="800100">
            <a:lnSpc>
              <a:spcPct val="90000"/>
            </a:lnSpc>
            <a:spcBef>
              <a:spcPct val="0"/>
            </a:spcBef>
            <a:spcAft>
              <a:spcPct val="35000"/>
            </a:spcAft>
          </a:pPr>
          <a:r>
            <a:rPr lang="es-CO" sz="1400" b="0" i="0" u="none" kern="1200" dirty="0" smtClean="0">
              <a:latin typeface="Arial Rounded MT Bold" panose="020F0704030504030204" pitchFamily="34" charset="0"/>
            </a:rPr>
            <a:t>Solicitud  y recolección de información de los avances de las metas  del plan de desarrollo: </a:t>
          </a:r>
          <a:r>
            <a:rPr lang="es-CO" sz="1400" b="1" i="0" u="none" kern="1200" dirty="0" smtClean="0">
              <a:latin typeface="Arial Rounded MT Bold" panose="020F0704030504030204" pitchFamily="34" charset="0"/>
            </a:rPr>
            <a:t>CUNDINAMARCA REGIÓN QUE PROGRESA</a:t>
          </a:r>
          <a:r>
            <a:rPr lang="es-CO" sz="1400" b="0" i="0" u="none" kern="1200" dirty="0" smtClean="0">
              <a:latin typeface="Arial Rounded MT Bold" panose="020F0704030504030204" pitchFamily="34" charset="0"/>
            </a:rPr>
            <a:t>, enfocadas a Niños, niñas, adolescentes y jóvenes. </a:t>
          </a:r>
          <a:endParaRPr lang="es-CO" sz="1400" kern="1200" dirty="0" smtClean="0">
            <a:latin typeface="Arial Rounded MT Bold" panose="020F0704030504030204" pitchFamily="34" charset="0"/>
          </a:endParaRPr>
        </a:p>
        <a:p>
          <a:pPr lvl="0" algn="ctr" defTabSz="800100">
            <a:lnSpc>
              <a:spcPct val="90000"/>
            </a:lnSpc>
            <a:spcBef>
              <a:spcPct val="0"/>
            </a:spcBef>
            <a:spcAft>
              <a:spcPct val="35000"/>
            </a:spcAft>
          </a:pPr>
          <a:r>
            <a:rPr lang="es-CO" sz="1400" b="0" i="0" u="none" kern="1200" dirty="0" smtClean="0">
              <a:latin typeface="Arial Rounded MT Bold" panose="020F0704030504030204" pitchFamily="34" charset="0"/>
            </a:rPr>
            <a:t>Elaboración de mecanismo de recolección de información (Matriz de recolección)</a:t>
          </a:r>
          <a:endParaRPr lang="es-CO" sz="1400" kern="1200" dirty="0" smtClean="0">
            <a:latin typeface="Arial Rounded MT Bold" panose="020F0704030504030204" pitchFamily="34" charset="0"/>
          </a:endParaRPr>
        </a:p>
        <a:p>
          <a:pPr lvl="0" algn="ctr" defTabSz="800100">
            <a:lnSpc>
              <a:spcPct val="90000"/>
            </a:lnSpc>
            <a:spcBef>
              <a:spcPct val="0"/>
            </a:spcBef>
            <a:spcAft>
              <a:spcPct val="35000"/>
            </a:spcAft>
          </a:pPr>
          <a:r>
            <a:rPr lang="es-CO" sz="1400" b="0" i="0" u="none" kern="1200" dirty="0" smtClean="0">
              <a:latin typeface="Arial Rounded MT Bold" panose="020F0704030504030204" pitchFamily="34" charset="0"/>
            </a:rPr>
            <a:t>Elaboración del Informe de avance del proceso de PRC de NNAJ</a:t>
          </a:r>
          <a:endParaRPr lang="es-CO" sz="1400" b="1" kern="1200" dirty="0" smtClean="0">
            <a:latin typeface="Arial Rounded MT Bold" panose="020F0704030504030204" pitchFamily="34" charset="0"/>
            <a:cs typeface="Times New Roman" panose="02020603050405020304" pitchFamily="18" charset="0"/>
          </a:endParaRPr>
        </a:p>
      </dsp:txBody>
      <dsp:txXfrm>
        <a:off x="725331" y="1403136"/>
        <a:ext cx="4181054" cy="2691012"/>
      </dsp:txXfrm>
    </dsp:sp>
    <dsp:sp modelId="{75115B24-98AA-4E8B-A2AF-4F9B12A1B7EF}">
      <dsp:nvSpPr>
        <dsp:cNvPr id="0" name=""/>
        <dsp:cNvSpPr/>
      </dsp:nvSpPr>
      <dsp:spPr>
        <a:xfrm>
          <a:off x="6004645" y="0"/>
          <a:ext cx="5006927" cy="43978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CO" sz="2900" b="1" kern="1200" dirty="0" smtClean="0">
              <a:solidFill>
                <a:schemeClr val="tx1"/>
              </a:solidFill>
              <a:latin typeface="Arial Rounded MT Bold" panose="020F0704030504030204" pitchFamily="34" charset="0"/>
            </a:rPr>
            <a:t>ESTRATEGIA ANALISIS DE LA </a:t>
          </a:r>
          <a:r>
            <a:rPr lang="es-CO" sz="2900" b="1" kern="1200" dirty="0" smtClean="0">
              <a:solidFill>
                <a:schemeClr val="tx1"/>
              </a:solidFill>
              <a:latin typeface="Arial Rounded MT Bold" panose="020F0704030504030204" pitchFamily="34" charset="0"/>
            </a:rPr>
            <a:t>INFORMACIÓN</a:t>
          </a:r>
          <a:endParaRPr lang="es-CO" sz="2900" kern="1200" dirty="0">
            <a:latin typeface="Arial Rounded MT Bold" panose="020F0704030504030204" pitchFamily="34" charset="0"/>
          </a:endParaRPr>
        </a:p>
      </dsp:txBody>
      <dsp:txXfrm>
        <a:off x="6004645" y="0"/>
        <a:ext cx="5006927" cy="1319348"/>
      </dsp:txXfrm>
    </dsp:sp>
    <dsp:sp modelId="{D9803C78-C8C9-4CB9-AB37-07621AF6CD3A}">
      <dsp:nvSpPr>
        <dsp:cNvPr id="0" name=""/>
        <dsp:cNvSpPr/>
      </dsp:nvSpPr>
      <dsp:spPr>
        <a:xfrm>
          <a:off x="6570508" y="1247111"/>
          <a:ext cx="4005542" cy="2858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b="0" i="0" u="none" kern="1200" dirty="0" smtClean="0">
              <a:latin typeface="Arial Rounded MT Bold" panose="020F0704030504030204" pitchFamily="34" charset="0"/>
            </a:rPr>
            <a:t>Activación del comité y los subcomités del proceso de rendición pública de cuentas de acuerdo al decreto departamental 311 de 2018</a:t>
          </a:r>
          <a:endParaRPr lang="es-CO" sz="1600" kern="1200" dirty="0" smtClean="0">
            <a:latin typeface="Arial Rounded MT Bold" panose="020F0704030504030204" pitchFamily="34" charset="0"/>
          </a:endParaRPr>
        </a:p>
        <a:p>
          <a:pPr lvl="0" algn="ctr" defTabSz="711200">
            <a:lnSpc>
              <a:spcPct val="90000"/>
            </a:lnSpc>
            <a:spcBef>
              <a:spcPct val="0"/>
            </a:spcBef>
            <a:spcAft>
              <a:spcPct val="35000"/>
            </a:spcAft>
          </a:pPr>
          <a:r>
            <a:rPr lang="es-CO" sz="1600" b="0" i="0" u="none" kern="1200" dirty="0" smtClean="0">
              <a:latin typeface="Arial Rounded MT Bold" panose="020F0704030504030204" pitchFamily="34" charset="0"/>
            </a:rPr>
            <a:t>Medición del cumplimiento de las metas. </a:t>
          </a:r>
          <a:endParaRPr lang="es-CO" sz="1600" kern="1200" dirty="0" smtClean="0">
            <a:latin typeface="Arial Rounded MT Bold" panose="020F0704030504030204" pitchFamily="34" charset="0"/>
          </a:endParaRPr>
        </a:p>
        <a:p>
          <a:pPr lvl="0" algn="ctr" defTabSz="711200">
            <a:lnSpc>
              <a:spcPct val="90000"/>
            </a:lnSpc>
            <a:spcBef>
              <a:spcPct val="0"/>
            </a:spcBef>
            <a:spcAft>
              <a:spcPct val="35000"/>
            </a:spcAft>
          </a:pPr>
          <a:r>
            <a:rPr lang="es-CO" sz="1600" b="0" i="0" u="none" kern="1200" dirty="0" smtClean="0">
              <a:latin typeface="Arial Rounded MT Bold" panose="020F0704030504030204" pitchFamily="34" charset="0"/>
            </a:rPr>
            <a:t>Análisis frente al gasto público social</a:t>
          </a:r>
          <a:endParaRPr lang="es-CO" sz="1600" kern="1200" dirty="0" smtClean="0">
            <a:latin typeface="Arial Rounded MT Bold" panose="020F0704030504030204" pitchFamily="34" charset="0"/>
          </a:endParaRPr>
        </a:p>
        <a:p>
          <a:pPr lvl="0" algn="ctr" defTabSz="711200">
            <a:lnSpc>
              <a:spcPct val="90000"/>
            </a:lnSpc>
            <a:spcBef>
              <a:spcPct val="0"/>
            </a:spcBef>
            <a:spcAft>
              <a:spcPct val="35000"/>
            </a:spcAft>
          </a:pPr>
          <a:r>
            <a:rPr lang="es-CO" sz="1600" b="0" i="0" u="none" kern="1200" dirty="0" smtClean="0">
              <a:latin typeface="Arial Rounded MT Bold" panose="020F0704030504030204" pitchFamily="34" charset="0"/>
            </a:rPr>
            <a:t>Análisis frente al plan de desarrollo, política pública y ODS en cuanto a NNAJ</a:t>
          </a:r>
          <a:r>
            <a:rPr lang="es-CO" sz="1600" b="0" i="0" u="none" kern="1200" dirty="0" smtClean="0"/>
            <a:t>.</a:t>
          </a:r>
          <a:endParaRPr lang="es-CO" sz="1600" b="1" kern="1200" dirty="0">
            <a:latin typeface="Times New Roman" panose="02020603050405020304" pitchFamily="18" charset="0"/>
            <a:cs typeface="Times New Roman" panose="02020603050405020304" pitchFamily="18" charset="0"/>
          </a:endParaRPr>
        </a:p>
      </dsp:txBody>
      <dsp:txXfrm>
        <a:off x="6654233" y="1330836"/>
        <a:ext cx="3838092" cy="2691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EAED-01B4-42E1-9BFB-95E2FA190030}">
      <dsp:nvSpPr>
        <dsp:cNvPr id="0" name=""/>
        <dsp:cNvSpPr/>
      </dsp:nvSpPr>
      <dsp:spPr>
        <a:xfrm rot="5400000">
          <a:off x="4905773" y="-3357649"/>
          <a:ext cx="1093400" cy="784466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endParaRPr lang="es-CO" sz="1300" kern="1200" dirty="0"/>
        </a:p>
        <a:p>
          <a:pPr marL="171450" lvl="1" indent="-171450" algn="l" defTabSz="711200">
            <a:lnSpc>
              <a:spcPct val="90000"/>
            </a:lnSpc>
            <a:spcBef>
              <a:spcPct val="0"/>
            </a:spcBef>
            <a:spcAft>
              <a:spcPct val="15000"/>
            </a:spcAft>
            <a:buChar char="••"/>
          </a:pPr>
          <a:r>
            <a:rPr lang="es-CO" sz="1600" b="0" kern="1200" dirty="0" smtClean="0">
              <a:latin typeface="Arial Rounded MT Bold" panose="020F0704030504030204" pitchFamily="34" charset="0"/>
            </a:rPr>
            <a:t>Convocar a niños, niñas y adolescentes a participar de las mesas de diálogo  y foros participativos de manera virtual y presencial donde ellos puedan opinar acerca de la garantía de los derechos y la forma como se están ejecutando.</a:t>
          </a:r>
          <a:endParaRPr lang="es-CO" sz="1600" b="0" kern="1200" dirty="0">
            <a:latin typeface="Arial Rounded MT Bold" panose="020F0704030504030204" pitchFamily="34" charset="0"/>
          </a:endParaRPr>
        </a:p>
      </dsp:txBody>
      <dsp:txXfrm rot="-5400000">
        <a:off x="1530139" y="71360"/>
        <a:ext cx="7791294" cy="986650"/>
      </dsp:txXfrm>
    </dsp:sp>
    <dsp:sp modelId="{DD730336-30DD-4885-A2D6-A5C9AAF039AF}">
      <dsp:nvSpPr>
        <dsp:cNvPr id="0" name=""/>
        <dsp:cNvSpPr/>
      </dsp:nvSpPr>
      <dsp:spPr>
        <a:xfrm>
          <a:off x="0" y="217"/>
          <a:ext cx="1307177" cy="11264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150000"/>
            </a:lnSpc>
            <a:spcBef>
              <a:spcPct val="0"/>
            </a:spcBef>
            <a:spcAft>
              <a:spcPct val="35000"/>
            </a:spcAft>
          </a:pPr>
          <a:r>
            <a:rPr lang="es-CO" sz="1000" b="1" kern="1200" dirty="0" smtClean="0">
              <a:solidFill>
                <a:schemeClr val="tx1"/>
              </a:solidFill>
              <a:latin typeface="Arial Rounded MT Bold" panose="020F0704030504030204" pitchFamily="34" charset="0"/>
            </a:rPr>
            <a:t>ESTRATEGIA VAMOS TODOS A PARTICIPAR</a:t>
          </a:r>
          <a:endParaRPr lang="es-CO" sz="1000" b="1" kern="1200" dirty="0">
            <a:solidFill>
              <a:schemeClr val="tx1"/>
            </a:solidFill>
            <a:latin typeface="Arial Rounded MT Bold" panose="020F0704030504030204" pitchFamily="34" charset="0"/>
          </a:endParaRPr>
        </a:p>
      </dsp:txBody>
      <dsp:txXfrm>
        <a:off x="54991" y="55208"/>
        <a:ext cx="1197195" cy="1016511"/>
      </dsp:txXfrm>
    </dsp:sp>
    <dsp:sp modelId="{B6278EA8-3961-49A9-A595-F65DDB9E1473}">
      <dsp:nvSpPr>
        <dsp:cNvPr id="0" name=""/>
        <dsp:cNvSpPr/>
      </dsp:nvSpPr>
      <dsp:spPr>
        <a:xfrm rot="5400000">
          <a:off x="4915010" y="-2145749"/>
          <a:ext cx="1138931" cy="7798922"/>
        </a:xfrm>
        <a:prstGeom prst="round2Same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s-CO" sz="1600" kern="1200" dirty="0"/>
        </a:p>
        <a:p>
          <a:pPr marL="171450" lvl="1" indent="-171450" algn="l" defTabSz="711200">
            <a:lnSpc>
              <a:spcPct val="90000"/>
            </a:lnSpc>
            <a:spcBef>
              <a:spcPct val="0"/>
            </a:spcBef>
            <a:spcAft>
              <a:spcPct val="15000"/>
            </a:spcAft>
            <a:buChar char="••"/>
          </a:pPr>
          <a:r>
            <a:rPr lang="es-CO" sz="1600" kern="1200" dirty="0" smtClean="0">
              <a:latin typeface="Arial Rounded MT Bold" panose="020F0704030504030204" pitchFamily="34" charset="0"/>
            </a:rPr>
            <a:t>Crear un link en google drive para incluirlo en las piezas publicitarias y canales de comunicación donde los niños, niñas adolescentes y población civil, puedan interactuar respecto a los temas de interés y realicen sus preguntas y comentarios sobre el proceso</a:t>
          </a:r>
          <a:r>
            <a:rPr lang="es-CO" sz="1400" kern="1200" dirty="0" smtClean="0">
              <a:latin typeface="Arial Rounded MT Bold" panose="020F0704030504030204" pitchFamily="34" charset="0"/>
            </a:rPr>
            <a:t>.</a:t>
          </a:r>
          <a:endParaRPr lang="es-CO" sz="14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es-CO" sz="1200" kern="1200" dirty="0"/>
        </a:p>
      </dsp:txBody>
      <dsp:txXfrm rot="-5400000">
        <a:off x="1585015" y="1239844"/>
        <a:ext cx="7743324" cy="1027735"/>
      </dsp:txXfrm>
    </dsp:sp>
    <dsp:sp modelId="{EB8F6133-5E29-41B4-986A-F0528C7F6325}">
      <dsp:nvSpPr>
        <dsp:cNvPr id="0" name=""/>
        <dsp:cNvSpPr/>
      </dsp:nvSpPr>
      <dsp:spPr>
        <a:xfrm>
          <a:off x="0" y="1337524"/>
          <a:ext cx="1362053" cy="1142550"/>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150000"/>
            </a:lnSpc>
            <a:spcBef>
              <a:spcPct val="0"/>
            </a:spcBef>
            <a:spcAft>
              <a:spcPct val="35000"/>
            </a:spcAft>
          </a:pPr>
          <a:r>
            <a:rPr lang="es-CO" sz="1000" b="1" kern="1200" dirty="0" smtClean="0">
              <a:solidFill>
                <a:schemeClr val="tx1"/>
              </a:solidFill>
              <a:latin typeface="Arial Rounded MT Bold" panose="020F0704030504030204" pitchFamily="34" charset="0"/>
            </a:rPr>
            <a:t>ESTRATEGIA MI OPINION CUENTA </a:t>
          </a:r>
        </a:p>
      </dsp:txBody>
      <dsp:txXfrm>
        <a:off x="55775" y="1393299"/>
        <a:ext cx="1250503" cy="1031000"/>
      </dsp:txXfrm>
    </dsp:sp>
    <dsp:sp modelId="{E402CF1A-E0DE-442B-BAE8-D4669A47E441}">
      <dsp:nvSpPr>
        <dsp:cNvPr id="0" name=""/>
        <dsp:cNvSpPr/>
      </dsp:nvSpPr>
      <dsp:spPr>
        <a:xfrm rot="5400000">
          <a:off x="4974952" y="-1000695"/>
          <a:ext cx="2208000" cy="8968376"/>
        </a:xfrm>
        <a:prstGeom prst="round2SameRect">
          <a:avLst/>
        </a:prstGeom>
        <a:solidFill>
          <a:schemeClr val="accent4">
            <a:tint val="40000"/>
            <a:alpha val="90000"/>
            <a:hueOff val="10861926"/>
            <a:satOff val="-51245"/>
            <a:lumOff val="-1851"/>
            <a:alphaOff val="0"/>
          </a:schemeClr>
        </a:solidFill>
        <a:ln w="12700" cap="flat" cmpd="sng" algn="ctr">
          <a:solidFill>
            <a:schemeClr val="accent4">
              <a:tint val="40000"/>
              <a:alpha val="90000"/>
              <a:hueOff val="10861926"/>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endParaRPr lang="es-CO" sz="1300" kern="1200" dirty="0"/>
        </a:p>
        <a:p>
          <a:pPr marL="171450" lvl="1" indent="-171450" algn="l" defTabSz="711200">
            <a:lnSpc>
              <a:spcPct val="90000"/>
            </a:lnSpc>
            <a:spcBef>
              <a:spcPct val="0"/>
            </a:spcBef>
            <a:spcAft>
              <a:spcPct val="15000"/>
            </a:spcAft>
            <a:buChar char="••"/>
          </a:pPr>
          <a:r>
            <a:rPr lang="es-CO" sz="1600" kern="1200" dirty="0">
              <a:latin typeface="Arial Rounded MT Bold" panose="020F0704030504030204" pitchFamily="34" charset="0"/>
            </a:rPr>
            <a:t>Implementar un canal de comunicación virtual en la página de la gobernación, donde los niños, niñas, adolescentes y jóvenes planteen sus inquietudes  frente al proceso RPC de NNAJ y de esta  manera poder responder a la población participante. (Reactivar el chat interactivo establecido en la página de la gobernación para RPC NNAJ.</a:t>
          </a:r>
          <a:endParaRPr lang="es-CO" sz="1600" kern="1200" dirty="0">
            <a:latin typeface="Arial Rounded MT Bold" panose="020F0704030504030204" pitchFamily="34" charset="0"/>
          </a:endParaRPr>
        </a:p>
        <a:p>
          <a:pPr marL="171450" lvl="1" indent="-171450" algn="l" defTabSz="711200">
            <a:lnSpc>
              <a:spcPct val="90000"/>
            </a:lnSpc>
            <a:spcBef>
              <a:spcPct val="0"/>
            </a:spcBef>
            <a:spcAft>
              <a:spcPct val="15000"/>
            </a:spcAft>
            <a:buChar char="••"/>
          </a:pPr>
          <a:r>
            <a:rPr lang="es-CO" sz="1600" kern="1200" dirty="0" smtClean="0">
              <a:latin typeface="Arial Rounded MT Bold" panose="020F0704030504030204" pitchFamily="34" charset="0"/>
            </a:rPr>
            <a:t>Elaborar una campaña publicitaria donde se informe acerca del proceso de RPC de NNAJ, y se interactúe con los diferentes actores sociales e institucionales, de modo tal que estos puedan realizar sus preguntas y comentarios.</a:t>
          </a:r>
          <a:endParaRPr lang="es-CO" sz="1600" kern="1200" dirty="0">
            <a:latin typeface="Arial Rounded MT Bold" panose="020F0704030504030204" pitchFamily="34" charset="0"/>
          </a:endParaRPr>
        </a:p>
        <a:p>
          <a:pPr marL="171450" lvl="1" indent="-171450" algn="l" defTabSz="711200">
            <a:lnSpc>
              <a:spcPct val="90000"/>
            </a:lnSpc>
            <a:spcBef>
              <a:spcPct val="0"/>
            </a:spcBef>
            <a:spcAft>
              <a:spcPct val="15000"/>
            </a:spcAft>
            <a:buChar char="••"/>
          </a:pPr>
          <a:r>
            <a:rPr lang="es-CO" sz="1600" kern="1200" dirty="0" smtClean="0">
              <a:latin typeface="Arial Rounded MT Bold" panose="020F0704030504030204" pitchFamily="34" charset="0"/>
            </a:rPr>
            <a:t>Dicha campaña se realizara enviando piezas informativas e interactivas a través de los canales establecidos por la Gobernación y la Secretaría de Desarrollo Social. </a:t>
          </a:r>
          <a:endParaRPr lang="es-CO" sz="1600" kern="1200" dirty="0">
            <a:latin typeface="Arial Rounded MT Bold" panose="020F0704030504030204" pitchFamily="34" charset="0"/>
          </a:endParaRPr>
        </a:p>
        <a:p>
          <a:pPr marL="114300" lvl="1" indent="-114300" algn="l" defTabSz="577850">
            <a:lnSpc>
              <a:spcPct val="90000"/>
            </a:lnSpc>
            <a:spcBef>
              <a:spcPct val="0"/>
            </a:spcBef>
            <a:spcAft>
              <a:spcPct val="15000"/>
            </a:spcAft>
            <a:buChar char="••"/>
          </a:pPr>
          <a:endParaRPr lang="es-CO" sz="1300" kern="1200" dirty="0"/>
        </a:p>
      </dsp:txBody>
      <dsp:txXfrm rot="-5400000">
        <a:off x="1594764" y="2487279"/>
        <a:ext cx="8860590" cy="1992428"/>
      </dsp:txXfrm>
    </dsp:sp>
    <dsp:sp modelId="{18FA3D0E-EE77-476E-8F9B-D85A95299412}">
      <dsp:nvSpPr>
        <dsp:cNvPr id="0" name=""/>
        <dsp:cNvSpPr/>
      </dsp:nvSpPr>
      <dsp:spPr>
        <a:xfrm>
          <a:off x="0" y="2746217"/>
          <a:ext cx="1371803" cy="1068947"/>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150000"/>
            </a:lnSpc>
            <a:spcBef>
              <a:spcPct val="0"/>
            </a:spcBef>
            <a:spcAft>
              <a:spcPct val="35000"/>
            </a:spcAft>
          </a:pPr>
          <a:r>
            <a:rPr lang="es-CO" sz="1000" b="1" kern="1200" dirty="0" smtClean="0">
              <a:solidFill>
                <a:schemeClr val="tx1"/>
              </a:solidFill>
              <a:latin typeface="Arial Rounded MT Bold" panose="020F0704030504030204" pitchFamily="34" charset="0"/>
            </a:rPr>
            <a:t>ESTRATEGIA MAS CANALES DE COMUNICACIÓN</a:t>
          </a:r>
          <a:endParaRPr lang="es-CO" sz="1000" b="1" kern="1200" dirty="0">
            <a:solidFill>
              <a:schemeClr val="tx1"/>
            </a:solidFill>
            <a:latin typeface="Arial Rounded MT Bold" panose="020F0704030504030204" pitchFamily="34" charset="0"/>
          </a:endParaRPr>
        </a:p>
      </dsp:txBody>
      <dsp:txXfrm>
        <a:off x="52182" y="2798399"/>
        <a:ext cx="1267439" cy="9645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6628A-0C71-41BF-8E22-E08DD2437451}">
      <dsp:nvSpPr>
        <dsp:cNvPr id="0" name=""/>
        <dsp:cNvSpPr/>
      </dsp:nvSpPr>
      <dsp:spPr>
        <a:xfrm>
          <a:off x="533787" y="-39831"/>
          <a:ext cx="9708047" cy="1413861"/>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24451" numCol="1" spcCol="1270" anchor="ctr" anchorCtr="0">
          <a:noAutofit/>
        </a:bodyPr>
        <a:lstStyle/>
        <a:p>
          <a:pPr lvl="0" algn="l" defTabSz="800100">
            <a:lnSpc>
              <a:spcPct val="90000"/>
            </a:lnSpc>
            <a:spcBef>
              <a:spcPct val="0"/>
            </a:spcBef>
            <a:spcAft>
              <a:spcPct val="35000"/>
            </a:spcAft>
          </a:pPr>
          <a:r>
            <a:rPr lang="es-CO" sz="1800" b="1" kern="1200" dirty="0" smtClean="0">
              <a:solidFill>
                <a:schemeClr val="tx1"/>
              </a:solidFill>
              <a:latin typeface="Times New Roman" panose="02020603050405020304" pitchFamily="18" charset="0"/>
              <a:cs typeface="Times New Roman" panose="02020603050405020304" pitchFamily="18" charset="0"/>
            </a:rPr>
            <a:t>Presentación y evaluación del informe  </a:t>
          </a:r>
          <a:endParaRPr lang="es-CO" sz="1800" b="1" kern="1200" dirty="0">
            <a:solidFill>
              <a:schemeClr val="tx1"/>
            </a:solidFill>
            <a:latin typeface="Times New Roman" panose="02020603050405020304" pitchFamily="18" charset="0"/>
            <a:cs typeface="Times New Roman" panose="02020603050405020304" pitchFamily="18" charset="0"/>
          </a:endParaRPr>
        </a:p>
      </dsp:txBody>
      <dsp:txXfrm>
        <a:off x="533787" y="313634"/>
        <a:ext cx="9354582" cy="706931"/>
      </dsp:txXfrm>
    </dsp:sp>
    <dsp:sp modelId="{2324CB49-80BB-4196-BBDF-23B4C3FF5961}">
      <dsp:nvSpPr>
        <dsp:cNvPr id="0" name=""/>
        <dsp:cNvSpPr/>
      </dsp:nvSpPr>
      <dsp:spPr>
        <a:xfrm>
          <a:off x="533787" y="1050460"/>
          <a:ext cx="2990078" cy="2723617"/>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O" sz="1200" kern="1200" dirty="0" smtClean="0">
              <a:latin typeface="Arial Rounded MT Bold" panose="020F0704030504030204" pitchFamily="34" charset="0"/>
              <a:cs typeface="Times New Roman" panose="02020603050405020304" pitchFamily="18" charset="0"/>
            </a:rPr>
            <a:t>Publicar el informe de rendición publica de cuentas de NNAJ para el periodo 2020, en la página de la Gobernación de Cundinamarca y responder a las inquietudes recibidas en el proceso por los canales referidos. </a:t>
          </a:r>
          <a:endParaRPr lang="es-CO" sz="1200" kern="1200" dirty="0">
            <a:latin typeface="Arial Rounded MT Bold" panose="020F0704030504030204" pitchFamily="34" charset="0"/>
            <a:cs typeface="Times New Roman" panose="02020603050405020304" pitchFamily="18" charset="0"/>
          </a:endParaRPr>
        </a:p>
        <a:p>
          <a:pPr lvl="0" algn="l" defTabSz="622300">
            <a:lnSpc>
              <a:spcPct val="90000"/>
            </a:lnSpc>
            <a:spcBef>
              <a:spcPct val="0"/>
            </a:spcBef>
            <a:spcAft>
              <a:spcPct val="35000"/>
            </a:spcAft>
          </a:pPr>
          <a:r>
            <a:rPr lang="es-CO" sz="1400" kern="1200" dirty="0" smtClean="0">
              <a:latin typeface="Arial Rounded MT Bold" panose="020F0704030504030204" pitchFamily="34" charset="0"/>
              <a:cs typeface="Times New Roman" panose="02020603050405020304" pitchFamily="18" charset="0"/>
            </a:rPr>
            <a:t>Realizar y enviar oficios invitando a los diferentes actores sociales e institucionales a participar en el evento de rendición pública de cuentas de NNAJ para el año 2020</a:t>
          </a:r>
          <a:endParaRPr lang="es-CO" sz="1400" kern="1200" dirty="0" smtClean="0">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es-CO" sz="1400" kern="1200" smtClean="0">
              <a:latin typeface="Times New Roman" panose="02020603050405020304" pitchFamily="18" charset="0"/>
              <a:cs typeface="Times New Roman" panose="02020603050405020304" pitchFamily="18" charset="0"/>
            </a:rPr>
            <a:t>.</a:t>
          </a:r>
        </a:p>
        <a:p>
          <a:pPr lvl="0" algn="l" defTabSz="622300">
            <a:lnSpc>
              <a:spcPct val="90000"/>
            </a:lnSpc>
            <a:spcBef>
              <a:spcPct val="0"/>
            </a:spcBef>
            <a:spcAft>
              <a:spcPct val="35000"/>
            </a:spcAft>
          </a:pPr>
          <a:r>
            <a:rPr lang="es-CO" sz="1400" kern="1200" smtClean="0">
              <a:latin typeface="Times New Roman" panose="02020603050405020304" pitchFamily="18" charset="0"/>
              <a:cs typeface="Times New Roman" panose="02020603050405020304" pitchFamily="18" charset="0"/>
            </a:rPr>
            <a:t>.</a:t>
          </a:r>
          <a:endParaRPr lang="es-CO" kern="1200"/>
        </a:p>
      </dsp:txBody>
      <dsp:txXfrm>
        <a:off x="533787" y="1050460"/>
        <a:ext cx="2990078" cy="2723617"/>
      </dsp:txXfrm>
    </dsp:sp>
    <dsp:sp modelId="{77047B2F-0F10-45DB-A29E-E363BCA4E8C5}">
      <dsp:nvSpPr>
        <dsp:cNvPr id="0" name=""/>
        <dsp:cNvSpPr/>
      </dsp:nvSpPr>
      <dsp:spPr>
        <a:xfrm>
          <a:off x="3523865" y="431456"/>
          <a:ext cx="6717968" cy="1413861"/>
        </a:xfrm>
        <a:prstGeom prst="rightArrow">
          <a:avLst>
            <a:gd name="adj1" fmla="val 50000"/>
            <a:gd name="adj2" fmla="val 5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24451" numCol="1" spcCol="1270" anchor="ctr" anchorCtr="0">
          <a:noAutofit/>
        </a:bodyPr>
        <a:lstStyle/>
        <a:p>
          <a:pPr lvl="0" algn="l" defTabSz="800100">
            <a:lnSpc>
              <a:spcPct val="90000"/>
            </a:lnSpc>
            <a:spcBef>
              <a:spcPct val="0"/>
            </a:spcBef>
            <a:spcAft>
              <a:spcPct val="35000"/>
            </a:spcAft>
          </a:pPr>
          <a:r>
            <a:rPr lang="es-CO" sz="1800" b="1" kern="1200" dirty="0" smtClean="0">
              <a:solidFill>
                <a:schemeClr val="tx1"/>
              </a:solidFill>
              <a:latin typeface="Times New Roman" panose="02020603050405020304" pitchFamily="18" charset="0"/>
              <a:cs typeface="Times New Roman" panose="02020603050405020304" pitchFamily="18" charset="0"/>
            </a:rPr>
            <a:t>Estrategia Que los niños, niñas, adolescentes y Jóvenes opinen.  </a:t>
          </a:r>
        </a:p>
      </dsp:txBody>
      <dsp:txXfrm>
        <a:off x="3523865" y="784921"/>
        <a:ext cx="6364503" cy="706931"/>
      </dsp:txXfrm>
    </dsp:sp>
    <dsp:sp modelId="{E3CB9D0A-8E04-4ED8-B88C-CB06D0D85538}">
      <dsp:nvSpPr>
        <dsp:cNvPr id="0" name=""/>
        <dsp:cNvSpPr/>
      </dsp:nvSpPr>
      <dsp:spPr>
        <a:xfrm>
          <a:off x="3495430" y="1433120"/>
          <a:ext cx="2990078" cy="3071587"/>
        </a:xfrm>
        <a:prstGeom prst="rect">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s-ES" sz="1400" b="1" kern="1200" dirty="0" smtClean="0">
            <a:solidFill>
              <a:schemeClr val="tx1"/>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es-ES" sz="1200" b="0" kern="1200" dirty="0" smtClean="0">
              <a:latin typeface="Arial Rounded MT Bold" panose="020F0704030504030204" pitchFamily="34" charset="0"/>
              <a:cs typeface="Times New Roman" panose="02020603050405020304" pitchFamily="18" charset="0"/>
            </a:rPr>
            <a:t>Diseñar y aplicar el: ¨</a:t>
          </a:r>
          <a:r>
            <a:rPr lang="x-none" sz="1200" b="0" kern="1200" smtClean="0">
              <a:latin typeface="Arial Rounded MT Bold" panose="020F0704030504030204" pitchFamily="34" charset="0"/>
              <a:cs typeface="Times New Roman" panose="02020603050405020304" pitchFamily="18" charset="0"/>
            </a:rPr>
            <a:t>formato de encuesta para la evaluación de la audiencia pública</a:t>
          </a:r>
          <a:r>
            <a:rPr lang="es-ES" sz="1200" b="0" kern="1200" dirty="0" smtClean="0">
              <a:latin typeface="Arial Rounded MT Bold" panose="020F0704030504030204" pitchFamily="34" charset="0"/>
              <a:cs typeface="Times New Roman" panose="02020603050405020304" pitchFamily="18" charset="0"/>
            </a:rPr>
            <a:t> de </a:t>
          </a:r>
          <a:r>
            <a:rPr lang="es-MX" sz="1200" kern="1200" dirty="0" smtClean="0">
              <a:latin typeface="Arial Rounded MT Bold" panose="020F0704030504030204" pitchFamily="34" charset="0"/>
              <a:cs typeface="Times New Roman" panose="02020603050405020304" pitchFamily="18" charset="0"/>
            </a:rPr>
            <a:t>Niños, Niñas, Adolescentes , Jóvenes</a:t>
          </a:r>
          <a:r>
            <a:rPr lang="es-ES" sz="1200" b="0" kern="1200" dirty="0" smtClean="0">
              <a:latin typeface="Arial Rounded MT Bold" panose="020F0704030504030204" pitchFamily="34" charset="0"/>
              <a:cs typeface="Times New Roman" panose="02020603050405020304" pitchFamily="18" charset="0"/>
            </a:rPr>
            <a:t>¨ de manera virtual o presencial. </a:t>
          </a:r>
          <a:endParaRPr lang="es-CO" sz="1200" b="0" kern="1200" dirty="0">
            <a:latin typeface="Arial Rounded MT Bold" panose="020F0704030504030204" pitchFamily="34" charset="0"/>
            <a:cs typeface="Times New Roman" panose="02020603050405020304" pitchFamily="18" charset="0"/>
          </a:endParaRPr>
        </a:p>
        <a:p>
          <a:pPr lvl="0" algn="l" defTabSz="533400">
            <a:lnSpc>
              <a:spcPct val="90000"/>
            </a:lnSpc>
            <a:spcBef>
              <a:spcPct val="0"/>
            </a:spcBef>
            <a:spcAft>
              <a:spcPct val="35000"/>
            </a:spcAft>
          </a:pPr>
          <a:r>
            <a:rPr lang="es-ES" sz="1200" b="0" kern="1200" dirty="0" smtClean="0">
              <a:latin typeface="Arial Rounded MT Bold" panose="020F0704030504030204" pitchFamily="34" charset="0"/>
              <a:cs typeface="Times New Roman" panose="02020603050405020304" pitchFamily="18" charset="0"/>
            </a:rPr>
            <a:t> </a:t>
          </a:r>
          <a:r>
            <a:rPr lang="es-CO" sz="1200" b="0" kern="1200" dirty="0" smtClean="0">
              <a:latin typeface="Arial Rounded MT Bold" panose="020F0704030504030204" pitchFamily="34" charset="0"/>
              <a:cs typeface="Times New Roman" panose="02020603050405020304" pitchFamily="18" charset="0"/>
            </a:rPr>
            <a:t>Realizar la presentación del informe de rendición pública de cuentas de NNAJ por medio de una audiencia pública, que se trasmitirá por los siguientes canales virtuales. Zoom, redes sociales, Dorado Radio. </a:t>
          </a:r>
          <a:endParaRPr lang="es-CO" sz="1200" b="0" kern="1200" dirty="0">
            <a:latin typeface="Arial Rounded MT Bold" panose="020F0704030504030204" pitchFamily="34" charset="0"/>
            <a:cs typeface="Times New Roman" panose="02020603050405020304" pitchFamily="18" charset="0"/>
          </a:endParaRPr>
        </a:p>
      </dsp:txBody>
      <dsp:txXfrm>
        <a:off x="3495430" y="1433120"/>
        <a:ext cx="2990078" cy="3071587"/>
      </dsp:txXfrm>
    </dsp:sp>
    <dsp:sp modelId="{0DBD2B54-36A3-4529-A095-6B9095F39BE9}">
      <dsp:nvSpPr>
        <dsp:cNvPr id="0" name=""/>
        <dsp:cNvSpPr/>
      </dsp:nvSpPr>
      <dsp:spPr>
        <a:xfrm>
          <a:off x="6274073" y="756797"/>
          <a:ext cx="4207632" cy="1705753"/>
        </a:xfrm>
        <a:prstGeom prst="rightArrow">
          <a:avLst>
            <a:gd name="adj1" fmla="val 50000"/>
            <a:gd name="adj2" fmla="val 5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24451" numCol="1" spcCol="1270" anchor="ctr" anchorCtr="0">
          <a:noAutofit/>
        </a:bodyPr>
        <a:lstStyle/>
        <a:p>
          <a:pPr lvl="0" algn="l" defTabSz="800100">
            <a:lnSpc>
              <a:spcPct val="90000"/>
            </a:lnSpc>
            <a:spcBef>
              <a:spcPct val="0"/>
            </a:spcBef>
            <a:spcAft>
              <a:spcPct val="35000"/>
            </a:spcAft>
          </a:pPr>
          <a:r>
            <a:rPr lang="es-CO" sz="1800" b="1" kern="1200" dirty="0" smtClean="0">
              <a:solidFill>
                <a:schemeClr val="tx1"/>
              </a:solidFill>
              <a:latin typeface="Times New Roman" panose="02020603050405020304" pitchFamily="18" charset="0"/>
              <a:cs typeface="Times New Roman" panose="02020603050405020304" pitchFamily="18" charset="0"/>
            </a:rPr>
            <a:t>Lecciones aprendidas y mejoramiento continuo </a:t>
          </a:r>
          <a:endParaRPr lang="es-CO" sz="1800" b="1" kern="1200" dirty="0">
            <a:solidFill>
              <a:schemeClr val="tx1"/>
            </a:solidFill>
            <a:latin typeface="Times New Roman" panose="02020603050405020304" pitchFamily="18" charset="0"/>
            <a:cs typeface="Times New Roman" panose="02020603050405020304" pitchFamily="18" charset="0"/>
          </a:endParaRPr>
        </a:p>
      </dsp:txBody>
      <dsp:txXfrm>
        <a:off x="6274073" y="1183235"/>
        <a:ext cx="3781194" cy="852877"/>
      </dsp:txXfrm>
    </dsp:sp>
    <dsp:sp modelId="{88B921CA-6DE5-4451-BE55-943D0BBE2CB4}">
      <dsp:nvSpPr>
        <dsp:cNvPr id="0" name=""/>
        <dsp:cNvSpPr/>
      </dsp:nvSpPr>
      <dsp:spPr>
        <a:xfrm>
          <a:off x="6494658" y="1891534"/>
          <a:ext cx="3301465" cy="2886757"/>
        </a:xfrm>
        <a:prstGeom prst="rect">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endParaRPr lang="es-ES" sz="1300" kern="1200" dirty="0" smtClean="0">
            <a:latin typeface="Times New Roman" panose="02020603050405020304" pitchFamily="18" charset="0"/>
            <a:cs typeface="Times New Roman" panose="02020603050405020304" pitchFamily="18" charset="0"/>
          </a:endParaRPr>
        </a:p>
        <a:p>
          <a:pPr lvl="0" algn="l" defTabSz="577850">
            <a:lnSpc>
              <a:spcPct val="90000"/>
            </a:lnSpc>
            <a:spcBef>
              <a:spcPct val="0"/>
            </a:spcBef>
            <a:spcAft>
              <a:spcPct val="35000"/>
            </a:spcAft>
          </a:pPr>
          <a:r>
            <a:rPr lang="es-ES" sz="1300" kern="1200" dirty="0" smtClean="0">
              <a:latin typeface="Arial Rounded MT Bold" panose="020F0704030504030204" pitchFamily="34" charset="0"/>
              <a:cs typeface="Times New Roman" panose="02020603050405020304" pitchFamily="18" charset="0"/>
            </a:rPr>
            <a:t>Realizar matriz DOFA, de acuerdo con los resultados obtenidos en el proceso de rendición publica de cuentas de niños niñas adolescentes y jóvenes. </a:t>
          </a:r>
          <a:endParaRPr lang="es-CO" sz="1300" kern="1200" dirty="0" smtClean="0">
            <a:latin typeface="Arial Rounded MT Bold" panose="020F0704030504030204" pitchFamily="34" charset="0"/>
            <a:cs typeface="Times New Roman" panose="02020603050405020304" pitchFamily="18" charset="0"/>
          </a:endParaRPr>
        </a:p>
        <a:p>
          <a:pPr lvl="0" algn="l" defTabSz="577850">
            <a:lnSpc>
              <a:spcPct val="90000"/>
            </a:lnSpc>
            <a:spcBef>
              <a:spcPct val="0"/>
            </a:spcBef>
            <a:spcAft>
              <a:spcPct val="35000"/>
            </a:spcAft>
          </a:pPr>
          <a:r>
            <a:rPr lang="es-CO" sz="1300" kern="1200" dirty="0" smtClean="0">
              <a:latin typeface="Arial Rounded MT Bold" panose="020F0704030504030204" pitchFamily="34" charset="0"/>
              <a:cs typeface="Times New Roman" panose="02020603050405020304" pitchFamily="18" charset="0"/>
            </a:rPr>
            <a:t>De acuerdo a los resultados obtenidos en la encuesta y las lecciones aprendidas en el desarrollo del proceso, se elaborara un informe de conclusiones y recomendaciones, que se convierta en insumo para el siguiente proceso de Rendición Publica de Cuentas Niños, Niñas, Adolescentes, Jóvenes. </a:t>
          </a:r>
          <a:endParaRPr lang="es-CO" sz="1300" kern="1200" dirty="0">
            <a:latin typeface="Arial Rounded MT Bold" panose="020F0704030504030204" pitchFamily="34" charset="0"/>
            <a:cs typeface="Times New Roman" panose="02020603050405020304" pitchFamily="18" charset="0"/>
          </a:endParaRPr>
        </a:p>
      </dsp:txBody>
      <dsp:txXfrm>
        <a:off x="6494658" y="1891534"/>
        <a:ext cx="3301465" cy="28867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25364-2888-42BB-84C1-16C2E237C6C9}" type="datetimeFigureOut">
              <a:rPr lang="es-CO" smtClean="0"/>
              <a:t>19/11/2020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35698-B70B-4762-9593-81C4983FD10E}" type="slidenum">
              <a:rPr lang="es-CO" smtClean="0"/>
              <a:t>‹Nº›</a:t>
            </a:fld>
            <a:endParaRPr lang="es-CO"/>
          </a:p>
        </p:txBody>
      </p:sp>
    </p:spTree>
    <p:extLst>
      <p:ext uri="{BB962C8B-B14F-4D97-AF65-F5344CB8AC3E}">
        <p14:creationId xmlns:p14="http://schemas.microsoft.com/office/powerpoint/2010/main" val="115840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6335698-B70B-4762-9593-81C4983FD10E}" type="slidenum">
              <a:rPr lang="es-CO" smtClean="0"/>
              <a:t>2</a:t>
            </a:fld>
            <a:endParaRPr lang="es-CO"/>
          </a:p>
        </p:txBody>
      </p:sp>
    </p:spTree>
    <p:extLst>
      <p:ext uri="{BB962C8B-B14F-4D97-AF65-F5344CB8AC3E}">
        <p14:creationId xmlns:p14="http://schemas.microsoft.com/office/powerpoint/2010/main" val="321667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6335698-B70B-4762-9593-81C4983FD10E}" type="slidenum">
              <a:rPr lang="es-CO" smtClean="0"/>
              <a:t>7</a:t>
            </a:fld>
            <a:endParaRPr lang="es-CO"/>
          </a:p>
        </p:txBody>
      </p:sp>
    </p:spTree>
    <p:extLst>
      <p:ext uri="{BB962C8B-B14F-4D97-AF65-F5344CB8AC3E}">
        <p14:creationId xmlns:p14="http://schemas.microsoft.com/office/powerpoint/2010/main" val="314984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6335698-B70B-4762-9593-81C4983FD10E}" type="slidenum">
              <a:rPr lang="es-CO" smtClean="0"/>
              <a:t>10</a:t>
            </a:fld>
            <a:endParaRPr lang="es-CO"/>
          </a:p>
        </p:txBody>
      </p:sp>
    </p:spTree>
    <p:extLst>
      <p:ext uri="{BB962C8B-B14F-4D97-AF65-F5344CB8AC3E}">
        <p14:creationId xmlns:p14="http://schemas.microsoft.com/office/powerpoint/2010/main" val="116024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8BEF015-6B02-F743-9838-AA9228B994E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 xmlns:a16="http://schemas.microsoft.com/office/drawing/2014/main" id="{8B88593A-E984-3C4D-B0E3-135E090A8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 xmlns:a16="http://schemas.microsoft.com/office/drawing/2014/main" id="{B5321D94-EF65-D94B-B3A2-AC9E63214859}"/>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5" name="Marcador de pie de página 4">
            <a:extLst>
              <a:ext uri="{FF2B5EF4-FFF2-40B4-BE49-F238E27FC236}">
                <a16:creationId xmlns="" xmlns:a16="http://schemas.microsoft.com/office/drawing/2014/main" id="{20621CBB-C600-7042-BB77-BED8A678CAF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DECD9A1D-FBD3-A94A-BB29-134E425047EC}"/>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427560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D3C9942-7C12-F64C-8183-47080BB0A10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416816A8-A2BD-E247-8152-BB836EF7C104}"/>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4064E8C0-B437-2E4B-9BD7-5AD1D5040B30}"/>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5" name="Marcador de pie de página 4">
            <a:extLst>
              <a:ext uri="{FF2B5EF4-FFF2-40B4-BE49-F238E27FC236}">
                <a16:creationId xmlns="" xmlns:a16="http://schemas.microsoft.com/office/drawing/2014/main" id="{D7E1FE06-6E35-8A4D-B45C-2B6428146BA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35EB3CAB-E273-AF42-9CB4-4944250C270E}"/>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329279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E04273C3-1F48-0A42-97C8-88757C630E7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6EFA919C-A352-1A44-BE39-8FD79A0635F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AF7EFBED-EC27-8046-9508-A129D3D57988}"/>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5" name="Marcador de pie de página 4">
            <a:extLst>
              <a:ext uri="{FF2B5EF4-FFF2-40B4-BE49-F238E27FC236}">
                <a16:creationId xmlns="" xmlns:a16="http://schemas.microsoft.com/office/drawing/2014/main" id="{A85E6B44-FE86-9541-8DEF-B9369EB658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A957349E-BC20-0340-BE4B-71251A5A21E9}"/>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27069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8BEF015-6B02-F743-9838-AA9228B994E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 xmlns:a16="http://schemas.microsoft.com/office/drawing/2014/main" id="{8B88593A-E984-3C4D-B0E3-135E090A8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 xmlns:a16="http://schemas.microsoft.com/office/drawing/2014/main" id="{B5321D94-EF65-D94B-B3A2-AC9E63214859}"/>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20621CBB-C600-7042-BB77-BED8A678CAF6}"/>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DECD9A1D-FBD3-A94A-BB29-134E425047EC}"/>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6153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D1A7D0F-E4BF-E046-931B-4EFF1153F0C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CF0A0DE9-DE3F-264D-8760-C9B97BAB646B}"/>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2A935A77-366B-7C48-AE3F-E07C195509C0}"/>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7BA1FF15-6E3B-F34D-A588-71B6DB7C85DF}"/>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701DA0AB-090F-1347-8CE5-22C2C16F7DD3}"/>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39372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066C6D1-1E87-DA4E-B807-8DD2F9AD589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AE62193C-E8A4-5B43-88BA-5E1FAD8A3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B6F4D3C3-69CA-204F-BC46-D6E1E8D828AE}"/>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72CD0922-BAB0-044F-B265-C998CD5CF7B1}"/>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C601CE57-09F4-5844-B22E-145986BAE02B}"/>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0168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104B80-E917-6344-AE81-D15CA6724C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FF3A2637-7314-EC4D-910F-1149468049DA}"/>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 xmlns:a16="http://schemas.microsoft.com/office/drawing/2014/main" id="{CF8CE91A-B5A1-194D-8617-D3239A49F43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 xmlns:a16="http://schemas.microsoft.com/office/drawing/2014/main" id="{FADF1498-8E87-A44D-9603-49525620C760}"/>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6" name="Marcador de pie de página 5">
            <a:extLst>
              <a:ext uri="{FF2B5EF4-FFF2-40B4-BE49-F238E27FC236}">
                <a16:creationId xmlns="" xmlns:a16="http://schemas.microsoft.com/office/drawing/2014/main" id="{1CE41CE9-CD24-3949-BAE4-98E6368B5041}"/>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5B56950B-C1CE-7F4C-80B3-AE858B08DFB7}"/>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36355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09476AA-6966-5945-A154-8295F4C1577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AA38F30D-861E-3D4A-B395-832F0E6AD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 xmlns:a16="http://schemas.microsoft.com/office/drawing/2014/main" id="{8E63EA69-BB19-EB47-BE16-65B32250B27F}"/>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 xmlns:a16="http://schemas.microsoft.com/office/drawing/2014/main" id="{8D95817D-B92B-4444-B2CE-4BCB487A8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 xmlns:a16="http://schemas.microsoft.com/office/drawing/2014/main" id="{C71C5552-6DDA-6A43-9CEF-945A45B5F098}"/>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 xmlns:a16="http://schemas.microsoft.com/office/drawing/2014/main" id="{7BE1CE43-B2DF-8D48-B372-19A1CD4991A1}"/>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8" name="Marcador de pie de página 7">
            <a:extLst>
              <a:ext uri="{FF2B5EF4-FFF2-40B4-BE49-F238E27FC236}">
                <a16:creationId xmlns="" xmlns:a16="http://schemas.microsoft.com/office/drawing/2014/main" id="{804025EF-1683-4146-B1B6-1FE96A07DE5E}"/>
              </a:ext>
            </a:extLst>
          </p:cNvPr>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9224F77F-DC9B-354F-AB2A-3CBED827FC86}"/>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5043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4371F17-F9A1-4A4D-BCB2-BACFB296147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 xmlns:a16="http://schemas.microsoft.com/office/drawing/2014/main" id="{0E8D3F9D-52B3-B24B-8290-0E7B971BA62D}"/>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4" name="Marcador de pie de página 3">
            <a:extLst>
              <a:ext uri="{FF2B5EF4-FFF2-40B4-BE49-F238E27FC236}">
                <a16:creationId xmlns="" xmlns:a16="http://schemas.microsoft.com/office/drawing/2014/main" id="{27C35170-7818-BB41-97D4-885A03591E1C}"/>
              </a:ext>
            </a:extLst>
          </p:cNvPr>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52B462AB-0238-B644-8C1C-178F69B51DF2}"/>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9271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F1610286-3DE8-794E-B011-E7BADA67AEE5}"/>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3" name="Marcador de pie de página 2">
            <a:extLst>
              <a:ext uri="{FF2B5EF4-FFF2-40B4-BE49-F238E27FC236}">
                <a16:creationId xmlns="" xmlns:a16="http://schemas.microsoft.com/office/drawing/2014/main" id="{ECBC0DB0-F79E-2B4E-9DA6-CF612E1564E6}"/>
              </a:ext>
            </a:extLst>
          </p:cNvPr>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2B07AF2E-BE17-3840-8E10-C0755B333870}"/>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0864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EE2F63-B088-B642-8118-0658A0E42F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FD9C25A4-99AD-D84B-961B-7DFEC0F6E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 xmlns:a16="http://schemas.microsoft.com/office/drawing/2014/main" id="{ED368371-EB36-0D41-84FA-797B089B5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 xmlns:a16="http://schemas.microsoft.com/office/drawing/2014/main" id="{014A6B0E-5A5D-4F48-9F96-40E1E53F4404}"/>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6" name="Marcador de pie de página 5">
            <a:extLst>
              <a:ext uri="{FF2B5EF4-FFF2-40B4-BE49-F238E27FC236}">
                <a16:creationId xmlns="" xmlns:a16="http://schemas.microsoft.com/office/drawing/2014/main" id="{473950F0-ADE0-1F41-BCAF-A8523637A9D8}"/>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B275B5B4-F63E-0A42-98CC-626F5D551A84}"/>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3417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D1A7D0F-E4BF-E046-931B-4EFF1153F0C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CF0A0DE9-DE3F-264D-8760-C9B97BAB646B}"/>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2A935A77-366B-7C48-AE3F-E07C195509C0}"/>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5" name="Marcador de pie de página 4">
            <a:extLst>
              <a:ext uri="{FF2B5EF4-FFF2-40B4-BE49-F238E27FC236}">
                <a16:creationId xmlns="" xmlns:a16="http://schemas.microsoft.com/office/drawing/2014/main" id="{7BA1FF15-6E3B-F34D-A588-71B6DB7C85D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701DA0AB-090F-1347-8CE5-22C2C16F7DD3}"/>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3260128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5EB1ED8-F1B5-B944-A8D0-602F97C36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 xmlns:a16="http://schemas.microsoft.com/office/drawing/2014/main" id="{2FBDBA5F-2065-FB48-9579-D0AD8C7FF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 xmlns:a16="http://schemas.microsoft.com/office/drawing/2014/main" id="{0BA56D69-821F-6344-B95F-FDB868D4A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 xmlns:a16="http://schemas.microsoft.com/office/drawing/2014/main" id="{9C465132-2F59-C64F-9066-B32B1017D621}"/>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6" name="Marcador de pie de página 5">
            <a:extLst>
              <a:ext uri="{FF2B5EF4-FFF2-40B4-BE49-F238E27FC236}">
                <a16:creationId xmlns="" xmlns:a16="http://schemas.microsoft.com/office/drawing/2014/main" id="{F261094C-1BB7-1949-8B28-6798FDD0B137}"/>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02693D1E-3F07-DC49-8D86-F4A598BC3242}"/>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3611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D3C9942-7C12-F64C-8183-47080BB0A10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416816A8-A2BD-E247-8152-BB836EF7C104}"/>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4064E8C0-B437-2E4B-9BD7-5AD1D5040B30}"/>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D7E1FE06-6E35-8A4D-B45C-2B6428146BA5}"/>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35EB3CAB-E273-AF42-9CB4-4944250C270E}"/>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48617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E04273C3-1F48-0A42-97C8-88757C630E7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6EFA919C-A352-1A44-BE39-8FD79A0635F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AF7EFBED-EC27-8046-9508-A129D3D57988}"/>
              </a:ext>
            </a:extLst>
          </p:cNvPr>
          <p:cNvSpPr>
            <a:spLocks noGrp="1"/>
          </p:cNvSpPr>
          <p:nvPr>
            <p:ph type="dt" sz="half" idx="10"/>
          </p:nvPr>
        </p:nvSpPr>
        <p:spPr/>
        <p:txBody>
          <a:body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A85E6B44-FE86-9541-8DEF-B9369EB65804}"/>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A957349E-BC20-0340-BE4B-71251A5A21E9}"/>
              </a:ext>
            </a:extLst>
          </p:cNvPr>
          <p:cNvSpPr>
            <a:spLocks noGrp="1"/>
          </p:cNvSpPr>
          <p:nvPr>
            <p:ph type="sldNum" sz="quarter" idx="12"/>
          </p:nvPr>
        </p:nvSpPr>
        <p:spPr/>
        <p:txBody>
          <a:body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4839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066C6D1-1E87-DA4E-B807-8DD2F9AD589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AE62193C-E8A4-5B43-88BA-5E1FAD8A3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B6F4D3C3-69CA-204F-BC46-D6E1E8D828AE}"/>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5" name="Marcador de pie de página 4">
            <a:extLst>
              <a:ext uri="{FF2B5EF4-FFF2-40B4-BE49-F238E27FC236}">
                <a16:creationId xmlns="" xmlns:a16="http://schemas.microsoft.com/office/drawing/2014/main" id="{72CD0922-BAB0-044F-B265-C998CD5CF7B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C601CE57-09F4-5844-B22E-145986BAE02B}"/>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25668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104B80-E917-6344-AE81-D15CA6724C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FF3A2637-7314-EC4D-910F-1149468049DA}"/>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 xmlns:a16="http://schemas.microsoft.com/office/drawing/2014/main" id="{CF8CE91A-B5A1-194D-8617-D3239A49F43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 xmlns:a16="http://schemas.microsoft.com/office/drawing/2014/main" id="{FADF1498-8E87-A44D-9603-49525620C760}"/>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6" name="Marcador de pie de página 5">
            <a:extLst>
              <a:ext uri="{FF2B5EF4-FFF2-40B4-BE49-F238E27FC236}">
                <a16:creationId xmlns="" xmlns:a16="http://schemas.microsoft.com/office/drawing/2014/main" id="{1CE41CE9-CD24-3949-BAE4-98E6368B504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5B56950B-C1CE-7F4C-80B3-AE858B08DFB7}"/>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96222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09476AA-6966-5945-A154-8295F4C1577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AA38F30D-861E-3D4A-B395-832F0E6AD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 xmlns:a16="http://schemas.microsoft.com/office/drawing/2014/main" id="{8E63EA69-BB19-EB47-BE16-65B32250B27F}"/>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 xmlns:a16="http://schemas.microsoft.com/office/drawing/2014/main" id="{8D95817D-B92B-4444-B2CE-4BCB487A8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 xmlns:a16="http://schemas.microsoft.com/office/drawing/2014/main" id="{C71C5552-6DDA-6A43-9CEF-945A45B5F098}"/>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 xmlns:a16="http://schemas.microsoft.com/office/drawing/2014/main" id="{7BE1CE43-B2DF-8D48-B372-19A1CD4991A1}"/>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8" name="Marcador de pie de página 7">
            <a:extLst>
              <a:ext uri="{FF2B5EF4-FFF2-40B4-BE49-F238E27FC236}">
                <a16:creationId xmlns="" xmlns:a16="http://schemas.microsoft.com/office/drawing/2014/main" id="{804025EF-1683-4146-B1B6-1FE96A07DE5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 xmlns:a16="http://schemas.microsoft.com/office/drawing/2014/main" id="{9224F77F-DC9B-354F-AB2A-3CBED827FC86}"/>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101348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4371F17-F9A1-4A4D-BCB2-BACFB296147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 xmlns:a16="http://schemas.microsoft.com/office/drawing/2014/main" id="{0E8D3F9D-52B3-B24B-8290-0E7B971BA62D}"/>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4" name="Marcador de pie de página 3">
            <a:extLst>
              <a:ext uri="{FF2B5EF4-FFF2-40B4-BE49-F238E27FC236}">
                <a16:creationId xmlns="" xmlns:a16="http://schemas.microsoft.com/office/drawing/2014/main" id="{27C35170-7818-BB41-97D4-885A03591E1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 xmlns:a16="http://schemas.microsoft.com/office/drawing/2014/main" id="{52B462AB-0238-B644-8C1C-178F69B51DF2}"/>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31404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F1610286-3DE8-794E-B011-E7BADA67AEE5}"/>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3" name="Marcador de pie de página 2">
            <a:extLst>
              <a:ext uri="{FF2B5EF4-FFF2-40B4-BE49-F238E27FC236}">
                <a16:creationId xmlns="" xmlns:a16="http://schemas.microsoft.com/office/drawing/2014/main" id="{ECBC0DB0-F79E-2B4E-9DA6-CF612E1564E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 xmlns:a16="http://schemas.microsoft.com/office/drawing/2014/main" id="{2B07AF2E-BE17-3840-8E10-C0755B333870}"/>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119736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EE2F63-B088-B642-8118-0658A0E42F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FD9C25A4-99AD-D84B-961B-7DFEC0F6E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 xmlns:a16="http://schemas.microsoft.com/office/drawing/2014/main" id="{ED368371-EB36-0D41-84FA-797B089B5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 xmlns:a16="http://schemas.microsoft.com/office/drawing/2014/main" id="{014A6B0E-5A5D-4F48-9F96-40E1E53F4404}"/>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6" name="Marcador de pie de página 5">
            <a:extLst>
              <a:ext uri="{FF2B5EF4-FFF2-40B4-BE49-F238E27FC236}">
                <a16:creationId xmlns="" xmlns:a16="http://schemas.microsoft.com/office/drawing/2014/main" id="{473950F0-ADE0-1F41-BCAF-A8523637A9D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B275B5B4-F63E-0A42-98CC-626F5D551A84}"/>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382732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5EB1ED8-F1B5-B944-A8D0-602F97C36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 xmlns:a16="http://schemas.microsoft.com/office/drawing/2014/main" id="{2FBDBA5F-2065-FB48-9579-D0AD8C7FF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 xmlns:a16="http://schemas.microsoft.com/office/drawing/2014/main" id="{0BA56D69-821F-6344-B95F-FDB868D4A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 xmlns:a16="http://schemas.microsoft.com/office/drawing/2014/main" id="{9C465132-2F59-C64F-9066-B32B1017D621}"/>
              </a:ext>
            </a:extLst>
          </p:cNvPr>
          <p:cNvSpPr>
            <a:spLocks noGrp="1"/>
          </p:cNvSpPr>
          <p:nvPr>
            <p:ph type="dt" sz="half" idx="10"/>
          </p:nvPr>
        </p:nvSpPr>
        <p:spPr/>
        <p:txBody>
          <a:bodyPr/>
          <a:lstStyle/>
          <a:p>
            <a:fld id="{3454E9B9-518E-6545-8784-1A79741C0A99}" type="datetimeFigureOut">
              <a:rPr lang="es-CO" smtClean="0"/>
              <a:t>19/11/2020</a:t>
            </a:fld>
            <a:endParaRPr lang="es-CO"/>
          </a:p>
        </p:txBody>
      </p:sp>
      <p:sp>
        <p:nvSpPr>
          <p:cNvPr id="6" name="Marcador de pie de página 5">
            <a:extLst>
              <a:ext uri="{FF2B5EF4-FFF2-40B4-BE49-F238E27FC236}">
                <a16:creationId xmlns="" xmlns:a16="http://schemas.microsoft.com/office/drawing/2014/main" id="{F261094C-1BB7-1949-8B28-6798FDD0B13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02693D1E-3F07-DC49-8D86-F4A598BC3242}"/>
              </a:ext>
            </a:extLst>
          </p:cNvPr>
          <p:cNvSpPr>
            <a:spLocks noGrp="1"/>
          </p:cNvSpPr>
          <p:nvPr>
            <p:ph type="sldNum" sz="quarter" idx="12"/>
          </p:nvPr>
        </p:nvSpPr>
        <p:spPr/>
        <p:txBody>
          <a:bodyPr/>
          <a:lstStyle/>
          <a:p>
            <a:fld id="{65F6DA1F-D5B3-4B46-BDC4-77CDC0A34401}" type="slidenum">
              <a:rPr lang="es-CO" smtClean="0"/>
              <a:t>‹Nº›</a:t>
            </a:fld>
            <a:endParaRPr lang="es-CO"/>
          </a:p>
        </p:txBody>
      </p:sp>
    </p:spTree>
    <p:extLst>
      <p:ext uri="{BB962C8B-B14F-4D97-AF65-F5344CB8AC3E}">
        <p14:creationId xmlns:p14="http://schemas.microsoft.com/office/powerpoint/2010/main" val="323089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CF56F400-0B5E-D747-B501-BE5AC6218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D77E2B78-6DFA-B64B-B3B6-3B026786B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E5BA849C-77BA-8144-9431-A532CAB16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4E9B9-518E-6545-8784-1A79741C0A99}" type="datetimeFigureOut">
              <a:rPr lang="es-CO" smtClean="0"/>
              <a:t>19/11/2020</a:t>
            </a:fld>
            <a:endParaRPr lang="es-CO"/>
          </a:p>
        </p:txBody>
      </p:sp>
      <p:sp>
        <p:nvSpPr>
          <p:cNvPr id="5" name="Marcador de pie de página 4">
            <a:extLst>
              <a:ext uri="{FF2B5EF4-FFF2-40B4-BE49-F238E27FC236}">
                <a16:creationId xmlns="" xmlns:a16="http://schemas.microsoft.com/office/drawing/2014/main" id="{5281FF70-0FF5-C047-BAE1-7F530B65E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 xmlns:a16="http://schemas.microsoft.com/office/drawing/2014/main" id="{906C05A1-9616-FC4A-A2DD-97AFF01F3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6DA1F-D5B3-4B46-BDC4-77CDC0A34401}" type="slidenum">
              <a:rPr lang="es-CO" smtClean="0"/>
              <a:t>‹Nº›</a:t>
            </a:fld>
            <a:endParaRPr lang="es-CO"/>
          </a:p>
        </p:txBody>
      </p:sp>
    </p:spTree>
    <p:extLst>
      <p:ext uri="{BB962C8B-B14F-4D97-AF65-F5344CB8AC3E}">
        <p14:creationId xmlns:p14="http://schemas.microsoft.com/office/powerpoint/2010/main" val="68142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CF56F400-0B5E-D747-B501-BE5AC6218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D77E2B78-6DFA-B64B-B3B6-3B026786B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E5BA849C-77BA-8144-9431-A532CAB16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4E9B9-518E-6545-8784-1A79741C0A99}" type="datetimeFigureOut">
              <a:rPr lang="es-CO" smtClean="0">
                <a:solidFill>
                  <a:prstClr val="black">
                    <a:tint val="75000"/>
                  </a:prstClr>
                </a:solidFill>
              </a:rPr>
              <a:pPr/>
              <a:t>19/11/2020</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5281FF70-0FF5-C047-BAE1-7F530B65E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906C05A1-9616-FC4A-A2DD-97AFF01F3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6DA1F-D5B3-4B46-BDC4-77CDC0A3440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10945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571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76F49DA8-9E71-4438-BF8A-B24F925971AA}"/>
              </a:ext>
            </a:extLst>
          </p:cNvPr>
          <p:cNvSpPr>
            <a:spLocks noGrp="1"/>
          </p:cNvSpPr>
          <p:nvPr>
            <p:ph type="ctrTitle"/>
          </p:nvPr>
        </p:nvSpPr>
        <p:spPr>
          <a:xfrm>
            <a:off x="2755726" y="437596"/>
            <a:ext cx="7912274" cy="1483051"/>
          </a:xfrm>
        </p:spPr>
        <p:txBody>
          <a:bodyPr>
            <a:normAutofit/>
          </a:bodyPr>
          <a:lstStyle/>
          <a:p>
            <a:r>
              <a:rPr lang="es-CO" sz="4400" b="1" i="1" dirty="0" smtClean="0">
                <a:latin typeface="Times New Roman" panose="02020603050405020304" pitchFamily="18" charset="0"/>
                <a:cs typeface="Times New Roman" panose="02020603050405020304" pitchFamily="18" charset="0"/>
              </a:rPr>
              <a:t>FASE 2. GENERACIÓN Y ANÁLISIS DE INFORMACIÓN</a:t>
            </a:r>
            <a:endParaRPr lang="es-CO" sz="4400" b="1" i="1" dirty="0">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2359144731"/>
              </p:ext>
            </p:extLst>
          </p:nvPr>
        </p:nvGraphicFramePr>
        <p:xfrm>
          <a:off x="402771" y="2046515"/>
          <a:ext cx="11014165" cy="4397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C:\Users\PSICO\Pictures\LOGO GOBERNACION.jpg"/>
          <p:cNvPicPr>
            <a:picLocks noChangeAspect="1" noChangeArrowheads="1"/>
          </p:cNvPicPr>
          <p:nvPr/>
        </p:nvPicPr>
        <p:blipFill rotWithShape="1">
          <a:blip r:embed="rId9">
            <a:extLst>
              <a:ext uri="{28A0092B-C50C-407E-A947-70E740481C1C}">
                <a14:useLocalDpi xmlns:a14="http://schemas.microsoft.com/office/drawing/2010/main" val="0"/>
              </a:ext>
            </a:extLst>
          </a:blip>
          <a:srcRect l="2305" t="1294" r="35752" b="4013"/>
          <a:stretch/>
        </p:blipFill>
        <p:spPr bwMode="auto">
          <a:xfrm>
            <a:off x="402771" y="431481"/>
            <a:ext cx="2319334" cy="148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1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2CA349-C7FA-4B78-B923-BF681B3E5AEF}"/>
              </a:ext>
            </a:extLst>
          </p:cNvPr>
          <p:cNvSpPr>
            <a:spLocks noGrp="1"/>
          </p:cNvSpPr>
          <p:nvPr>
            <p:ph type="title"/>
          </p:nvPr>
        </p:nvSpPr>
        <p:spPr>
          <a:xfrm>
            <a:off x="2351314" y="296914"/>
            <a:ext cx="8166971" cy="1333856"/>
          </a:xfrm>
        </p:spPr>
        <p:txBody>
          <a:bodyPr>
            <a:noAutofit/>
          </a:bodyPr>
          <a:lstStyle/>
          <a:p>
            <a:pPr algn="ctr"/>
            <a:r>
              <a:rPr lang="es-CO" sz="4000" b="1" i="1" dirty="0" smtClean="0">
                <a:latin typeface="Times New Roman" panose="02020603050405020304" pitchFamily="18" charset="0"/>
                <a:cs typeface="Times New Roman" panose="02020603050405020304" pitchFamily="18" charset="0"/>
              </a:rPr>
              <a:t>FASE 3. ENCUENTRO DE DIALOGO Y AUDIENCIA PUBLICA</a:t>
            </a:r>
            <a:endParaRPr lang="es-CO" sz="4000" b="1" i="1"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 xmlns:a16="http://schemas.microsoft.com/office/drawing/2014/main" id="{9CEF75AE-E65A-41BA-A4AF-80D723809AF4}"/>
              </a:ext>
            </a:extLst>
          </p:cNvPr>
          <p:cNvSpPr>
            <a:spLocks noGrp="1"/>
          </p:cNvSpPr>
          <p:nvPr>
            <p:ph idx="1"/>
          </p:nvPr>
        </p:nvSpPr>
        <p:spPr>
          <a:xfrm>
            <a:off x="838200" y="3010485"/>
            <a:ext cx="10515600" cy="3166477"/>
          </a:xfrm>
        </p:spPr>
        <p:txBody>
          <a:bodyPr>
            <a:normAutofit/>
          </a:bodyPr>
          <a:lstStyle/>
          <a:p>
            <a:pPr marL="0" indent="0">
              <a:buNone/>
            </a:pPr>
            <a:r>
              <a:rPr lang="es-CO" dirty="0" smtClean="0"/>
              <a:t>.</a:t>
            </a:r>
            <a:endParaRPr lang="es-CO" dirty="0"/>
          </a:p>
        </p:txBody>
      </p:sp>
      <p:graphicFrame>
        <p:nvGraphicFramePr>
          <p:cNvPr id="5" name="4 Diagrama"/>
          <p:cNvGraphicFramePr/>
          <p:nvPr>
            <p:extLst>
              <p:ext uri="{D42A27DB-BD31-4B8C-83A1-F6EECF244321}">
                <p14:modId xmlns:p14="http://schemas.microsoft.com/office/powerpoint/2010/main" val="4146488784"/>
              </p:ext>
            </p:extLst>
          </p:nvPr>
        </p:nvGraphicFramePr>
        <p:xfrm>
          <a:off x="654784" y="1692126"/>
          <a:ext cx="10786102" cy="4588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PSICO\Pictures\LOGO GOBERNACION.jpg"/>
          <p:cNvPicPr>
            <a:picLocks noChangeAspect="1" noChangeArrowheads="1"/>
          </p:cNvPicPr>
          <p:nvPr/>
        </p:nvPicPr>
        <p:blipFill rotWithShape="1">
          <a:blip r:embed="rId7">
            <a:extLst>
              <a:ext uri="{28A0092B-C50C-407E-A947-70E740481C1C}">
                <a14:useLocalDpi xmlns:a14="http://schemas.microsoft.com/office/drawing/2010/main" val="0"/>
              </a:ext>
            </a:extLst>
          </a:blip>
          <a:srcRect l="2305" t="1294" r="35752" b="4013"/>
          <a:stretch/>
        </p:blipFill>
        <p:spPr bwMode="auto">
          <a:xfrm>
            <a:off x="235131" y="333396"/>
            <a:ext cx="2116183" cy="135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623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2E6A73-DFE6-49AD-AE70-096CE5076081}"/>
              </a:ext>
            </a:extLst>
          </p:cNvPr>
          <p:cNvSpPr>
            <a:spLocks noGrp="1"/>
          </p:cNvSpPr>
          <p:nvPr>
            <p:ph type="title"/>
          </p:nvPr>
        </p:nvSpPr>
        <p:spPr>
          <a:xfrm>
            <a:off x="2379944" y="703385"/>
            <a:ext cx="8973855" cy="1181686"/>
          </a:xfrm>
        </p:spPr>
        <p:txBody>
          <a:bodyPr>
            <a:noAutofit/>
          </a:bodyPr>
          <a:lstStyle/>
          <a:p>
            <a:pPr algn="ctr"/>
            <a:r>
              <a:rPr lang="es-CO" b="1" i="1" dirty="0" smtClean="0">
                <a:latin typeface="Times New Roman" panose="02020603050405020304" pitchFamily="18" charset="0"/>
                <a:cs typeface="Times New Roman" panose="02020603050405020304" pitchFamily="18" charset="0"/>
              </a:rPr>
              <a:t>FASE 4. SOSTENIBILIDAD Y EVALUACION DEL PROCESO</a:t>
            </a:r>
            <a:endParaRPr lang="es-CO" b="1" i="1" dirty="0">
              <a:latin typeface="Times New Roman" panose="02020603050405020304" pitchFamily="18" charset="0"/>
              <a:cs typeface="Times New Roman" panose="02020603050405020304" pitchFamily="18" charset="0"/>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394059483"/>
              </p:ext>
            </p:extLst>
          </p:nvPr>
        </p:nvGraphicFramePr>
        <p:xfrm>
          <a:off x="338307" y="1825624"/>
          <a:ext cx="11015493" cy="4738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PSICO\Pictures\LOGO GOBERNACION.jpg"/>
          <p:cNvPicPr>
            <a:picLocks noChangeAspect="1" noChangeArrowheads="1"/>
          </p:cNvPicPr>
          <p:nvPr/>
        </p:nvPicPr>
        <p:blipFill rotWithShape="1">
          <a:blip r:embed="rId7">
            <a:extLst>
              <a:ext uri="{28A0092B-C50C-407E-A947-70E740481C1C}">
                <a14:useLocalDpi xmlns:a14="http://schemas.microsoft.com/office/drawing/2010/main" val="0"/>
              </a:ext>
            </a:extLst>
          </a:blip>
          <a:srcRect l="2305" t="1294" r="35752" b="4013"/>
          <a:stretch/>
        </p:blipFill>
        <p:spPr bwMode="auto">
          <a:xfrm>
            <a:off x="338307" y="249563"/>
            <a:ext cx="2547257" cy="163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18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4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9A2521E-003A-413E-8447-4A30772DA3A5}"/>
              </a:ext>
            </a:extLst>
          </p:cNvPr>
          <p:cNvSpPr>
            <a:spLocks noGrp="1"/>
          </p:cNvSpPr>
          <p:nvPr>
            <p:ph type="ctrTitle"/>
          </p:nvPr>
        </p:nvSpPr>
        <p:spPr>
          <a:xfrm>
            <a:off x="2246810" y="222070"/>
            <a:ext cx="9076717" cy="5512524"/>
          </a:xfrm>
        </p:spPr>
        <p:txBody>
          <a:bodyPr>
            <a:normAutofit fontScale="90000"/>
          </a:bodyPr>
          <a:lstStyle/>
          <a:p>
            <a:r>
              <a:rPr lang="es-CO" sz="6700" dirty="0" smtClean="0"/>
              <a:t/>
            </a:r>
            <a:br>
              <a:rPr lang="es-CO" sz="6700" dirty="0" smtClean="0"/>
            </a:br>
            <a:r>
              <a:rPr lang="es-CO" sz="6700" dirty="0"/>
              <a:t/>
            </a:r>
            <a:br>
              <a:rPr lang="es-CO" sz="6700" dirty="0"/>
            </a:br>
            <a:r>
              <a:rPr lang="es-CO" sz="6700" dirty="0" smtClean="0"/>
              <a:t/>
            </a:r>
            <a:br>
              <a:rPr lang="es-CO" sz="6700" dirty="0" smtClean="0"/>
            </a:br>
            <a:r>
              <a:rPr lang="es-CO" sz="6700" dirty="0"/>
              <a:t/>
            </a:r>
            <a:br>
              <a:rPr lang="es-CO" sz="6700" dirty="0"/>
            </a:br>
            <a:r>
              <a:rPr lang="es-CO" sz="6700" dirty="0" smtClean="0"/>
              <a:t/>
            </a:r>
            <a:br>
              <a:rPr lang="es-CO" sz="6700" dirty="0" smtClean="0"/>
            </a:br>
            <a:r>
              <a:rPr lang="es-CO" sz="5300" dirty="0" smtClean="0"/>
              <a:t/>
            </a:r>
            <a:br>
              <a:rPr lang="es-CO" sz="5300" dirty="0" smtClean="0"/>
            </a:br>
            <a:r>
              <a:rPr lang="es-CO" sz="5300" dirty="0" smtClean="0"/>
              <a:t>            “</a:t>
            </a:r>
            <a:r>
              <a:rPr lang="es-CO" sz="5300" b="1" dirty="0" smtClean="0">
                <a:latin typeface="Times New Roman" panose="02020603050405020304" pitchFamily="18" charset="0"/>
                <a:cs typeface="Times New Roman" panose="02020603050405020304" pitchFamily="18" charset="0"/>
              </a:rPr>
              <a:t>META 404. RENDICIÓN PÚBLICA DE CUENTAS DE NIÑOS, NIÑAS, ADOLESCENTES Y JOVENES DEL DEPARTAMENTO DE  CUNDINAMARCA 2020-2023</a:t>
            </a:r>
            <a:r>
              <a:rPr lang="es-CO" dirty="0" smtClean="0">
                <a:latin typeface="Times New Roman" panose="02020603050405020304" pitchFamily="18" charset="0"/>
                <a:cs typeface="Times New Roman" panose="02020603050405020304" pitchFamily="18" charset="0"/>
              </a:rPr>
              <a:t/>
            </a:r>
            <a:br>
              <a:rPr lang="es-CO" dirty="0" smtClean="0">
                <a:latin typeface="Times New Roman" panose="02020603050405020304" pitchFamily="18" charset="0"/>
                <a:cs typeface="Times New Roman" panose="02020603050405020304" pitchFamily="18" charset="0"/>
              </a:rPr>
            </a:br>
            <a:endParaRPr lang="es-CO" dirty="0">
              <a:latin typeface="Times New Roman" panose="02020603050405020304" pitchFamily="18" charset="0"/>
              <a:cs typeface="Times New Roman" panose="02020603050405020304" pitchFamily="18" charset="0"/>
            </a:endParaRPr>
          </a:p>
        </p:txBody>
      </p:sp>
      <p:sp>
        <p:nvSpPr>
          <p:cNvPr id="3" name="2 Subtítulo"/>
          <p:cNvSpPr>
            <a:spLocks noGrp="1"/>
          </p:cNvSpPr>
          <p:nvPr>
            <p:ph type="subTitle" idx="1"/>
          </p:nvPr>
        </p:nvSpPr>
        <p:spPr>
          <a:xfrm>
            <a:off x="1524000" y="5223353"/>
            <a:ext cx="9144000" cy="1061656"/>
          </a:xfrm>
        </p:spPr>
        <p:txBody>
          <a:bodyPr>
            <a:normAutofit/>
          </a:bodyPr>
          <a:lstStyle/>
          <a:p>
            <a:r>
              <a:rPr lang="es-CO" sz="4400" i="1" dirty="0" smtClean="0">
                <a:latin typeface="Times New Roman" panose="02020603050405020304" pitchFamily="18" charset="0"/>
                <a:cs typeface="Times New Roman" panose="02020603050405020304" pitchFamily="18" charset="0"/>
              </a:rPr>
              <a:t>¡Te digo </a:t>
            </a:r>
            <a:r>
              <a:rPr lang="es-CO" sz="4400" i="1" dirty="0">
                <a:latin typeface="Times New Roman" panose="02020603050405020304" pitchFamily="18" charset="0"/>
                <a:cs typeface="Times New Roman" panose="02020603050405020304" pitchFamily="18" charset="0"/>
              </a:rPr>
              <a:t>c</a:t>
            </a:r>
            <a:r>
              <a:rPr lang="es-CO" sz="4400" i="1" dirty="0" smtClean="0">
                <a:latin typeface="Times New Roman" panose="02020603050405020304" pitchFamily="18" charset="0"/>
                <a:cs typeface="Times New Roman" panose="02020603050405020304" pitchFamily="18" charset="0"/>
              </a:rPr>
              <a:t>omo vamos Cundinamarca</a:t>
            </a:r>
            <a:r>
              <a:rPr lang="es-CO" sz="4400" i="1" dirty="0" smtClean="0"/>
              <a:t>!</a:t>
            </a:r>
            <a:endParaRPr lang="es-CO" sz="4400" i="1" dirty="0"/>
          </a:p>
        </p:txBody>
      </p:sp>
      <p:pic>
        <p:nvPicPr>
          <p:cNvPr id="1026" name="Picture 2" descr="C:\Users\PSICO\Pictures\LOGO GOBERNAC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2305" t="1294" r="35752" b="4013"/>
          <a:stretch/>
        </p:blipFill>
        <p:spPr bwMode="auto">
          <a:xfrm>
            <a:off x="457200" y="0"/>
            <a:ext cx="2730137" cy="175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81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83192" y="531767"/>
            <a:ext cx="8470607" cy="1649730"/>
          </a:xfrm>
        </p:spPr>
        <p:txBody>
          <a:bodyPr>
            <a:normAutofit fontScale="90000"/>
          </a:bodyPr>
          <a:lstStyle/>
          <a:p>
            <a:r>
              <a:rPr lang="es-CO" b="1" i="1" dirty="0">
                <a:latin typeface="Times New Roman" panose="02020603050405020304" pitchFamily="18" charset="0"/>
                <a:cs typeface="Times New Roman" panose="02020603050405020304" pitchFamily="18" charset="0"/>
              </a:rPr>
              <a:t>¿</a:t>
            </a:r>
            <a:r>
              <a:rPr lang="es-CO" b="1" i="1" dirty="0" smtClean="0">
                <a:latin typeface="Times New Roman" panose="02020603050405020304" pitchFamily="18" charset="0"/>
                <a:cs typeface="Times New Roman" panose="02020603050405020304" pitchFamily="18" charset="0"/>
              </a:rPr>
              <a:t>Que es la Rendición publica de cuentas de Niños, Niñas y Adolescentes?</a:t>
            </a:r>
            <a:endParaRPr lang="es-CO" b="1" i="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838200" y="2351313"/>
            <a:ext cx="10515600" cy="3825649"/>
          </a:xfrm>
        </p:spPr>
        <p:txBody>
          <a:bodyPr>
            <a:normAutofit fontScale="92500"/>
          </a:bodyPr>
          <a:lstStyle/>
          <a:p>
            <a:pPr marL="0" indent="0" algn="r">
              <a:buNone/>
            </a:pPr>
            <a:r>
              <a:rPr lang="es-CO" dirty="0" smtClean="0">
                <a:latin typeface="Arial Rounded MT Bold" panose="020F0704030504030204" pitchFamily="34" charset="0"/>
                <a:ea typeface="Tahoma" panose="020B0604030504040204" pitchFamily="34" charset="0"/>
                <a:cs typeface="Tahoma" panose="020B0604030504040204" pitchFamily="34" charset="0"/>
              </a:rPr>
              <a:t>Para el Departamento de Cundinamarca la rendición publica de cuentas de niños niñas, adolescentes y jóvenes, según el decreto 311 de 2018 se realiza  cada dos (2)años, con el objetivo de presentar a la sociedad civil, entidades gubernamentales, sector privado y en especial a los niños, niñas y adolescentes, un informe por el mismo período, sobre la inversión del gasto público-social, los avances en la implementación de la presente Política Pública, el comportamiento de los principales indicadores y la ejecución e impacto de los programas, proyectos y estrategias.</a:t>
            </a:r>
            <a:endParaRPr lang="es-CO" dirty="0">
              <a:latin typeface="Arial Rounded MT Bold" panose="020F0704030504030204" pitchFamily="34" charset="0"/>
              <a:ea typeface="Tahoma" panose="020B0604030504040204" pitchFamily="34" charset="0"/>
              <a:cs typeface="Tahoma" panose="020B0604030504040204" pitchFamily="34" charset="0"/>
            </a:endParaRPr>
          </a:p>
          <a:p>
            <a:endParaRPr lang="es-CO"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17">
            <a:extLst>
              <a:ext uri="{FF2B5EF4-FFF2-40B4-BE49-F238E27FC236}">
                <a16:creationId xmlns="" xmlns:a16="http://schemas.microsoft.com/office/drawing/2014/main" id="{9CF4623B-EE2A-4CC2-B03D-76C72433887C}"/>
              </a:ext>
            </a:extLst>
          </p:cNvPr>
          <p:cNvPicPr/>
          <p:nvPr/>
        </p:nvPicPr>
        <p:blipFill>
          <a:blip r:embed="rId2"/>
          <a:stretch>
            <a:fillRect/>
          </a:stretch>
        </p:blipFill>
        <p:spPr>
          <a:xfrm>
            <a:off x="614973" y="468630"/>
            <a:ext cx="2268220" cy="1307465"/>
          </a:xfrm>
          <a:prstGeom prst="rect">
            <a:avLst/>
          </a:prstGeom>
        </p:spPr>
      </p:pic>
      <p:pic>
        <p:nvPicPr>
          <p:cNvPr id="5" name="Picture 2" descr="C:\Users\PSICO\Pictures\LOGO GOBERNAC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2305" t="1294" r="35752" b="4013"/>
          <a:stretch/>
        </p:blipFill>
        <p:spPr bwMode="auto">
          <a:xfrm>
            <a:off x="340064" y="548640"/>
            <a:ext cx="2543128" cy="163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3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97680" y="365125"/>
            <a:ext cx="7056120" cy="1325563"/>
          </a:xfrm>
        </p:spPr>
        <p:txBody>
          <a:bodyPr/>
          <a:lstStyle/>
          <a:p>
            <a:r>
              <a:rPr lang="es-CO" b="1" i="1" dirty="0" smtClean="0">
                <a:latin typeface="Times New Roman" panose="02020603050405020304" pitchFamily="18" charset="0"/>
                <a:cs typeface="Times New Roman" panose="02020603050405020304" pitchFamily="18" charset="0"/>
              </a:rPr>
              <a:t>Marco normativo</a:t>
            </a:r>
            <a:endParaRPr lang="es-CO" b="1" i="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rmAutofit fontScale="77500" lnSpcReduction="20000"/>
          </a:bodyPr>
          <a:lstStyle/>
          <a:p>
            <a:r>
              <a:rPr lang="es-CO" dirty="0" smtClean="0">
                <a:latin typeface="Arial Rounded MT Bold" panose="020F0704030504030204" pitchFamily="34" charset="0"/>
                <a:ea typeface="Tahoma" panose="020B0604030504040204" pitchFamily="34" charset="0"/>
                <a:cs typeface="Tahoma" panose="020B0604030504040204" pitchFamily="34" charset="0"/>
              </a:rPr>
              <a:t>Decreto 311 de 2018 “Por el cual se conforma el comité de rendición publica de cuentas de primera infancia, infancia, adolescencia y juventud, y se reglamentan sus funciones.</a:t>
            </a:r>
          </a:p>
          <a:p>
            <a:r>
              <a:rPr lang="es-MX" dirty="0">
                <a:latin typeface="Arial Rounded MT Bold" panose="020F0704030504030204" pitchFamily="34" charset="0"/>
                <a:ea typeface="Tahoma" panose="020B0604030504040204" pitchFamily="34" charset="0"/>
                <a:cs typeface="Tahoma" panose="020B0604030504040204" pitchFamily="34" charset="0"/>
              </a:rPr>
              <a:t>O</a:t>
            </a:r>
            <a:r>
              <a:rPr lang="es-MX" dirty="0" smtClean="0">
                <a:latin typeface="Arial Rounded MT Bold" panose="020F0704030504030204" pitchFamily="34" charset="0"/>
                <a:ea typeface="Tahoma" panose="020B0604030504040204" pitchFamily="34" charset="0"/>
                <a:cs typeface="Tahoma" panose="020B0604030504040204" pitchFamily="34" charset="0"/>
              </a:rPr>
              <a:t>rdenanza </a:t>
            </a:r>
            <a:r>
              <a:rPr lang="es-MX" dirty="0">
                <a:latin typeface="Arial Rounded MT Bold" panose="020F0704030504030204" pitchFamily="34" charset="0"/>
                <a:ea typeface="Tahoma" panose="020B0604030504040204" pitchFamily="34" charset="0"/>
                <a:cs typeface="Tahoma" panose="020B0604030504040204" pitchFamily="34" charset="0"/>
              </a:rPr>
              <a:t>0280 de 2015 </a:t>
            </a:r>
            <a:r>
              <a:rPr lang="es-CO" dirty="0" smtClean="0">
                <a:latin typeface="Arial Rounded MT Bold" panose="020F0704030504030204" pitchFamily="34" charset="0"/>
                <a:ea typeface="Tahoma" panose="020B0604030504040204" pitchFamily="34" charset="0"/>
                <a:cs typeface="Tahoma" panose="020B0604030504040204" pitchFamily="34" charset="0"/>
              </a:rPr>
              <a:t>“Por </a:t>
            </a:r>
            <a:r>
              <a:rPr lang="es-CO" dirty="0">
                <a:latin typeface="Arial Rounded MT Bold" panose="020F0704030504030204" pitchFamily="34" charset="0"/>
                <a:ea typeface="Tahoma" panose="020B0604030504040204" pitchFamily="34" charset="0"/>
                <a:cs typeface="Tahoma" panose="020B0604030504040204" pitchFamily="34" charset="0"/>
              </a:rPr>
              <a:t>medio de la cual se adopta en el departamento de Cundinamarca, la política pública para la primera infancia, infancia y adolescencia </a:t>
            </a:r>
            <a:r>
              <a:rPr lang="es-CO" dirty="0" smtClean="0">
                <a:latin typeface="Arial Rounded MT Bold" panose="020F0704030504030204" pitchFamily="34" charset="0"/>
                <a:ea typeface="Tahoma" panose="020B0604030504040204" pitchFamily="34" charset="0"/>
                <a:cs typeface="Tahoma" panose="020B0604030504040204" pitchFamily="34" charset="0"/>
              </a:rPr>
              <a:t>“Cundinamarca </a:t>
            </a:r>
            <a:r>
              <a:rPr lang="es-CO" dirty="0">
                <a:latin typeface="Arial Rounded MT Bold" panose="020F0704030504030204" pitchFamily="34" charset="0"/>
                <a:ea typeface="Tahoma" panose="020B0604030504040204" pitchFamily="34" charset="0"/>
                <a:cs typeface="Tahoma" panose="020B0604030504040204" pitchFamily="34" charset="0"/>
              </a:rPr>
              <a:t>al tamaño de los niños, niñas y adolescentes</a:t>
            </a:r>
            <a:r>
              <a:rPr lang="es-CO" dirty="0" smtClean="0">
                <a:latin typeface="Arial Rounded MT Bold" panose="020F0704030504030204" pitchFamily="34" charset="0"/>
                <a:ea typeface="Tahoma" panose="020B0604030504040204" pitchFamily="34" charset="0"/>
                <a:cs typeface="Tahoma" panose="020B0604030504040204" pitchFamily="34" charset="0"/>
              </a:rPr>
              <a:t>”</a:t>
            </a:r>
            <a:endParaRPr lang="es-MX" dirty="0">
              <a:latin typeface="Arial Rounded MT Bold" panose="020F0704030504030204" pitchFamily="34" charset="0"/>
              <a:ea typeface="Tahoma" panose="020B0604030504040204" pitchFamily="34" charset="0"/>
              <a:cs typeface="Tahoma" panose="020B0604030504040204" pitchFamily="34" charset="0"/>
            </a:endParaRPr>
          </a:p>
          <a:p>
            <a:r>
              <a:rPr lang="es-CO" dirty="0">
                <a:latin typeface="Arial Rounded MT Bold" panose="020F0704030504030204" pitchFamily="34" charset="0"/>
                <a:ea typeface="Tahoma" panose="020B0604030504040204" pitchFamily="34" charset="0"/>
                <a:cs typeface="Tahoma" panose="020B0604030504040204" pitchFamily="34" charset="0"/>
              </a:rPr>
              <a:t>La ordenanza 105 de 2019 </a:t>
            </a:r>
            <a:r>
              <a:rPr lang="es-CO" dirty="0" smtClean="0">
                <a:latin typeface="Arial Rounded MT Bold" panose="020F0704030504030204" pitchFamily="34" charset="0"/>
                <a:ea typeface="Tahoma" panose="020B0604030504040204" pitchFamily="34" charset="0"/>
                <a:cs typeface="Tahoma" panose="020B0604030504040204" pitchFamily="34" charset="0"/>
              </a:rPr>
              <a:t>“Por </a:t>
            </a:r>
            <a:r>
              <a:rPr lang="es-CO" dirty="0">
                <a:latin typeface="Arial Rounded MT Bold" panose="020F0704030504030204" pitchFamily="34" charset="0"/>
                <a:ea typeface="Tahoma" panose="020B0604030504040204" pitchFamily="34" charset="0"/>
                <a:cs typeface="Tahoma" panose="020B0604030504040204" pitchFamily="34" charset="0"/>
              </a:rPr>
              <a:t>la cual se adopta </a:t>
            </a:r>
            <a:r>
              <a:rPr lang="es-CO" dirty="0" smtClean="0">
                <a:latin typeface="Arial Rounded MT Bold" panose="020F0704030504030204" pitchFamily="34" charset="0"/>
                <a:ea typeface="Tahoma" panose="020B0604030504040204" pitchFamily="34" charset="0"/>
                <a:cs typeface="Tahoma" panose="020B0604030504040204" pitchFamily="34" charset="0"/>
              </a:rPr>
              <a:t>el plan estratégico de la </a:t>
            </a:r>
            <a:r>
              <a:rPr lang="es-CO" dirty="0">
                <a:latin typeface="Arial Rounded MT Bold" panose="020F0704030504030204" pitchFamily="34" charset="0"/>
                <a:ea typeface="Tahoma" panose="020B0604030504040204" pitchFamily="34" charset="0"/>
                <a:cs typeface="Tahoma" panose="020B0604030504040204" pitchFamily="34" charset="0"/>
              </a:rPr>
              <a:t>política pública para la primera infancia, infancia y adolescencia </a:t>
            </a:r>
            <a:r>
              <a:rPr lang="es-CO" dirty="0" smtClean="0">
                <a:latin typeface="Arial Rounded MT Bold" panose="020F0704030504030204" pitchFamily="34" charset="0"/>
                <a:ea typeface="Tahoma" panose="020B0604030504040204" pitchFamily="34" charset="0"/>
                <a:cs typeface="Tahoma" panose="020B0604030504040204" pitchFamily="34" charset="0"/>
              </a:rPr>
              <a:t>“</a:t>
            </a:r>
            <a:r>
              <a:rPr lang="es-CO" sz="3100" dirty="0" smtClean="0">
                <a:latin typeface="Arial Rounded MT Bold" panose="020F0704030504030204" pitchFamily="34" charset="0"/>
                <a:ea typeface="Tahoma" panose="020B0604030504040204" pitchFamily="34" charset="0"/>
                <a:cs typeface="Tahoma" panose="020B0604030504040204" pitchFamily="34" charset="0"/>
              </a:rPr>
              <a:t>Cundinamarca al </a:t>
            </a:r>
            <a:r>
              <a:rPr lang="es-CO" sz="3100" dirty="0">
                <a:latin typeface="Arial Rounded MT Bold" panose="020F0704030504030204" pitchFamily="34" charset="0"/>
                <a:ea typeface="Tahoma" panose="020B0604030504040204" pitchFamily="34" charset="0"/>
                <a:cs typeface="Tahoma" panose="020B0604030504040204" pitchFamily="34" charset="0"/>
              </a:rPr>
              <a:t>t</a:t>
            </a:r>
            <a:r>
              <a:rPr lang="es-CO" sz="3100" dirty="0" smtClean="0">
                <a:latin typeface="Arial Rounded MT Bold" panose="020F0704030504030204" pitchFamily="34" charset="0"/>
                <a:ea typeface="Tahoma" panose="020B0604030504040204" pitchFamily="34" charset="0"/>
                <a:cs typeface="Tahoma" panose="020B0604030504040204" pitchFamily="34" charset="0"/>
              </a:rPr>
              <a:t>amaño </a:t>
            </a:r>
            <a:r>
              <a:rPr lang="es-CO" sz="3100" dirty="0">
                <a:latin typeface="Arial Rounded MT Bold" panose="020F0704030504030204" pitchFamily="34" charset="0"/>
                <a:ea typeface="Tahoma" panose="020B0604030504040204" pitchFamily="34" charset="0"/>
                <a:cs typeface="Tahoma" panose="020B0604030504040204" pitchFamily="34" charset="0"/>
              </a:rPr>
              <a:t>d</a:t>
            </a:r>
            <a:r>
              <a:rPr lang="es-CO" sz="3100" dirty="0" smtClean="0">
                <a:latin typeface="Arial Rounded MT Bold" panose="020F0704030504030204" pitchFamily="34" charset="0"/>
                <a:ea typeface="Tahoma" panose="020B0604030504040204" pitchFamily="34" charset="0"/>
                <a:cs typeface="Tahoma" panose="020B0604030504040204" pitchFamily="34" charset="0"/>
              </a:rPr>
              <a:t>e </a:t>
            </a:r>
            <a:r>
              <a:rPr lang="es-CO" sz="3100" dirty="0">
                <a:latin typeface="Arial Rounded MT Bold" panose="020F0704030504030204" pitchFamily="34" charset="0"/>
                <a:ea typeface="Tahoma" panose="020B0604030504040204" pitchFamily="34" charset="0"/>
                <a:cs typeface="Tahoma" panose="020B0604030504040204" pitchFamily="34" charset="0"/>
              </a:rPr>
              <a:t>l</a:t>
            </a:r>
            <a:r>
              <a:rPr lang="es-CO" sz="3100" dirty="0" smtClean="0">
                <a:latin typeface="Arial Rounded MT Bold" panose="020F0704030504030204" pitchFamily="34" charset="0"/>
                <a:ea typeface="Tahoma" panose="020B0604030504040204" pitchFamily="34" charset="0"/>
                <a:cs typeface="Tahoma" panose="020B0604030504040204" pitchFamily="34" charset="0"/>
              </a:rPr>
              <a:t>os Niños, Niñas y Adolescentes 2019-2025” </a:t>
            </a:r>
          </a:p>
          <a:p>
            <a:r>
              <a:rPr lang="es-CO" dirty="0" smtClean="0">
                <a:latin typeface="Arial Rounded MT Bold" panose="020F0704030504030204" pitchFamily="34" charset="0"/>
                <a:ea typeface="Tahoma" panose="020B0604030504040204" pitchFamily="34" charset="0"/>
                <a:cs typeface="Tahoma" panose="020B0604030504040204" pitchFamily="34" charset="0"/>
              </a:rPr>
              <a:t>Ordenanza </a:t>
            </a:r>
            <a:r>
              <a:rPr lang="es-CO" dirty="0">
                <a:latin typeface="Arial Rounded MT Bold" panose="020F0704030504030204" pitchFamily="34" charset="0"/>
                <a:ea typeface="Tahoma" panose="020B0604030504040204" pitchFamily="34" charset="0"/>
                <a:cs typeface="Tahoma" panose="020B0604030504040204" pitchFamily="34" charset="0"/>
              </a:rPr>
              <a:t>departamental 011-2020. Por el cual se adopta el plan departamental 2020-2024 Cundinamarca ¡región que progresa! Esta ordenanza nos da a conocer el plan de desarrollo </a:t>
            </a:r>
            <a:r>
              <a:rPr lang="es-CO" dirty="0" smtClean="0">
                <a:latin typeface="Arial Rounded MT Bold" panose="020F0704030504030204" pitchFamily="34" charset="0"/>
                <a:ea typeface="Tahoma" panose="020B0604030504040204" pitchFamily="34" charset="0"/>
                <a:cs typeface="Tahoma" panose="020B0604030504040204" pitchFamily="34" charset="0"/>
              </a:rPr>
              <a:t>departamental </a:t>
            </a:r>
            <a:r>
              <a:rPr lang="es-CO" dirty="0">
                <a:latin typeface="Arial Rounded MT Bold" panose="020F0704030504030204" pitchFamily="34" charset="0"/>
                <a:ea typeface="Tahoma" panose="020B0604030504040204" pitchFamily="34" charset="0"/>
                <a:cs typeface="Tahoma" panose="020B0604030504040204" pitchFamily="34" charset="0"/>
              </a:rPr>
              <a:t>para el periodo 2020 -2023 CUNDINAMARCA ¡REGION QUE PROGRESA! Plan de desarrollo </a:t>
            </a:r>
            <a:r>
              <a:rPr lang="es-CO" dirty="0" smtClean="0">
                <a:latin typeface="Arial Rounded MT Bold" panose="020F0704030504030204" pitchFamily="34" charset="0"/>
                <a:ea typeface="Tahoma" panose="020B0604030504040204" pitchFamily="34" charset="0"/>
                <a:cs typeface="Tahoma" panose="020B0604030504040204" pitchFamily="34" charset="0"/>
              </a:rPr>
              <a:t>2020-2023</a:t>
            </a:r>
            <a:r>
              <a:rPr lang="es-CO" dirty="0" smtClean="0">
                <a:latin typeface="Arial Rounded MT Bold" panose="020F0704030504030204" pitchFamily="34" charset="0"/>
                <a:cs typeface="Times New Roman" panose="02020603050405020304" pitchFamily="18" charset="0"/>
              </a:rPr>
              <a:t>.</a:t>
            </a:r>
            <a:endParaRPr lang="es-CO" dirty="0">
              <a:latin typeface="Arial Rounded MT Bold" panose="020F0704030504030204" pitchFamily="34" charset="0"/>
              <a:cs typeface="Times New Roman" panose="02020603050405020304" pitchFamily="18" charset="0"/>
            </a:endParaRPr>
          </a:p>
        </p:txBody>
      </p:sp>
      <p:pic>
        <p:nvPicPr>
          <p:cNvPr id="5" name="Picture 2" descr="C:\Users\PSICO\Pictures\LOGO GOBERNAC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2305" t="1294" r="35752" b="4013"/>
          <a:stretch/>
        </p:blipFill>
        <p:spPr bwMode="auto">
          <a:xfrm>
            <a:off x="457201" y="167744"/>
            <a:ext cx="2468880" cy="158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015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291840" y="1122361"/>
            <a:ext cx="5747657" cy="837068"/>
          </a:xfrm>
        </p:spPr>
        <p:txBody>
          <a:bodyPr>
            <a:normAutofit fontScale="90000"/>
          </a:bodyPr>
          <a:lstStyle/>
          <a:p>
            <a:pPr lvl="0" algn="ctr"/>
            <a:r>
              <a:rPr lang="es-MX" b="1" dirty="0" smtClean="0">
                <a:latin typeface="Times New Roman" panose="02020603050405020304" pitchFamily="18" charset="0"/>
                <a:cs typeface="Times New Roman" panose="02020603050405020304" pitchFamily="18" charset="0"/>
              </a:rPr>
              <a:t> </a:t>
            </a:r>
            <a:r>
              <a:rPr lang="es-MX" b="1" i="1" dirty="0" smtClean="0">
                <a:latin typeface="Times New Roman" panose="02020603050405020304" pitchFamily="18" charset="0"/>
                <a:cs typeface="Times New Roman" panose="02020603050405020304" pitchFamily="18" charset="0"/>
              </a:rPr>
              <a:t>OBJETIVOS</a:t>
            </a:r>
            <a:r>
              <a:rPr lang="es-CO" sz="4000" i="1" dirty="0">
                <a:latin typeface="Times New Roman" panose="02020603050405020304" pitchFamily="18" charset="0"/>
                <a:cs typeface="Times New Roman" panose="02020603050405020304" pitchFamily="18" charset="0"/>
              </a:rPr>
              <a:t/>
            </a:r>
            <a:br>
              <a:rPr lang="es-CO" sz="4000" i="1" dirty="0">
                <a:latin typeface="Times New Roman" panose="02020603050405020304" pitchFamily="18" charset="0"/>
                <a:cs typeface="Times New Roman" panose="02020603050405020304" pitchFamily="18" charset="0"/>
              </a:rPr>
            </a:br>
            <a:r>
              <a:rPr lang="es-CO" sz="3100" dirty="0" smtClean="0">
                <a:latin typeface="Times New Roman" panose="02020603050405020304" pitchFamily="18" charset="0"/>
                <a:cs typeface="Times New Roman" panose="02020603050405020304" pitchFamily="18" charset="0"/>
              </a:rPr>
              <a:t/>
            </a:r>
            <a:br>
              <a:rPr lang="es-CO" sz="3100" dirty="0" smtClean="0">
                <a:latin typeface="Times New Roman" panose="02020603050405020304" pitchFamily="18" charset="0"/>
                <a:cs typeface="Times New Roman" panose="02020603050405020304" pitchFamily="18" charset="0"/>
              </a:rPr>
            </a:br>
            <a:endParaRPr lang="es-CO" sz="3100" dirty="0"/>
          </a:p>
        </p:txBody>
      </p:sp>
      <p:pic>
        <p:nvPicPr>
          <p:cNvPr id="4" name="Imagen 17">
            <a:extLst>
              <a:ext uri="{FF2B5EF4-FFF2-40B4-BE49-F238E27FC236}">
                <a16:creationId xmlns="" xmlns:a16="http://schemas.microsoft.com/office/drawing/2014/main" id="{9CF4623B-EE2A-4CC2-B03D-76C72433887C}"/>
              </a:ext>
            </a:extLst>
          </p:cNvPr>
          <p:cNvPicPr/>
          <p:nvPr/>
        </p:nvPicPr>
        <p:blipFill>
          <a:blip r:embed="rId2"/>
          <a:stretch>
            <a:fillRect/>
          </a:stretch>
        </p:blipFill>
        <p:spPr>
          <a:xfrm>
            <a:off x="614973" y="468630"/>
            <a:ext cx="2268220" cy="1307465"/>
          </a:xfrm>
          <a:prstGeom prst="rect">
            <a:avLst/>
          </a:prstGeom>
        </p:spPr>
      </p:pic>
      <p:graphicFrame>
        <p:nvGraphicFramePr>
          <p:cNvPr id="6" name="5 Diagrama"/>
          <p:cNvGraphicFramePr/>
          <p:nvPr>
            <p:extLst>
              <p:ext uri="{D42A27DB-BD31-4B8C-83A1-F6EECF244321}">
                <p14:modId xmlns:p14="http://schemas.microsoft.com/office/powerpoint/2010/main" val="4190377450"/>
              </p:ext>
            </p:extLst>
          </p:nvPr>
        </p:nvGraphicFramePr>
        <p:xfrm>
          <a:off x="614974" y="1515291"/>
          <a:ext cx="11010970" cy="4623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PSICO\Pictures\LOGO GOBERNACION.jpg"/>
          <p:cNvPicPr>
            <a:picLocks noChangeAspect="1" noChangeArrowheads="1"/>
          </p:cNvPicPr>
          <p:nvPr/>
        </p:nvPicPr>
        <p:blipFill rotWithShape="1">
          <a:blip r:embed="rId8">
            <a:extLst>
              <a:ext uri="{28A0092B-C50C-407E-A947-70E740481C1C}">
                <a14:useLocalDpi xmlns:a14="http://schemas.microsoft.com/office/drawing/2010/main" val="0"/>
              </a:ext>
            </a:extLst>
          </a:blip>
          <a:srcRect l="2305" t="1294" r="35752" b="4013"/>
          <a:stretch/>
        </p:blipFill>
        <p:spPr bwMode="auto">
          <a:xfrm>
            <a:off x="384014" y="468630"/>
            <a:ext cx="2730137" cy="175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88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77887" y="697909"/>
            <a:ext cx="8451668" cy="1325563"/>
          </a:xfrm>
        </p:spPr>
        <p:txBody>
          <a:bodyPr/>
          <a:lstStyle/>
          <a:p>
            <a:pPr algn="ctr"/>
            <a:r>
              <a:rPr lang="es-CO" b="1" i="1" dirty="0" smtClean="0">
                <a:latin typeface="Times New Roman" panose="02020603050405020304" pitchFamily="18" charset="0"/>
                <a:cs typeface="Times New Roman" panose="02020603050405020304" pitchFamily="18" charset="0"/>
              </a:rPr>
              <a:t>Fases del proceso de rendición publica de cuentas</a:t>
            </a:r>
            <a:endParaRPr lang="es-CO" b="1" i="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838200" y="2455817"/>
            <a:ext cx="10515600" cy="3721146"/>
          </a:xfrm>
        </p:spPr>
        <p:txBody>
          <a:bodyPr>
            <a:normAutofit fontScale="92500" lnSpcReduction="10000"/>
          </a:bodyPr>
          <a:lstStyle/>
          <a:p>
            <a:r>
              <a:rPr lang="es-CO" sz="4000" dirty="0" smtClean="0">
                <a:latin typeface="Arial Rounded MT Bold" panose="020F0704030504030204" pitchFamily="34" charset="0"/>
                <a:cs typeface="Times New Roman" panose="02020603050405020304" pitchFamily="18" charset="0"/>
              </a:rPr>
              <a:t>Fase 1. </a:t>
            </a:r>
            <a:r>
              <a:rPr lang="es-CO" sz="4000" dirty="0" smtClean="0">
                <a:latin typeface="Arial Rounded MT Bold" panose="020F0704030504030204" pitchFamily="34" charset="0"/>
                <a:cs typeface="Times New Roman" panose="02020603050405020304" pitchFamily="18" charset="0"/>
              </a:rPr>
              <a:t>Sensibilización </a:t>
            </a:r>
            <a:r>
              <a:rPr lang="es-CO" sz="4000" dirty="0" smtClean="0">
                <a:latin typeface="Arial Rounded MT Bold" panose="020F0704030504030204" pitchFamily="34" charset="0"/>
                <a:cs typeface="Times New Roman" panose="02020603050405020304" pitchFamily="18" charset="0"/>
              </a:rPr>
              <a:t>y alistamiento.</a:t>
            </a:r>
          </a:p>
          <a:p>
            <a:r>
              <a:rPr lang="es-CO" sz="4000" dirty="0" smtClean="0">
                <a:latin typeface="Arial Rounded MT Bold" panose="020F0704030504030204" pitchFamily="34" charset="0"/>
                <a:cs typeface="Times New Roman" panose="02020603050405020304" pitchFamily="18" charset="0"/>
              </a:rPr>
              <a:t>Fase 2. Generación y análisis de información.</a:t>
            </a:r>
          </a:p>
          <a:p>
            <a:r>
              <a:rPr lang="es-CO" sz="4000" dirty="0" smtClean="0">
                <a:latin typeface="Arial Rounded MT Bold" panose="020F0704030504030204" pitchFamily="34" charset="0"/>
                <a:cs typeface="Times New Roman" panose="02020603050405020304" pitchFamily="18" charset="0"/>
              </a:rPr>
              <a:t>Fase 3. Encuentro de dialogo y audiencia pública</a:t>
            </a:r>
          </a:p>
          <a:p>
            <a:r>
              <a:rPr lang="es-CO" sz="4000" dirty="0" smtClean="0">
                <a:latin typeface="Arial Rounded MT Bold" panose="020F0704030504030204" pitchFamily="34" charset="0"/>
                <a:cs typeface="Times New Roman" panose="02020603050405020304" pitchFamily="18" charset="0"/>
              </a:rPr>
              <a:t>Fase 4. Sostenibilidad y evaluación del proceso.</a:t>
            </a:r>
          </a:p>
          <a:p>
            <a:endParaRPr lang="es-CO" dirty="0"/>
          </a:p>
        </p:txBody>
      </p:sp>
      <p:pic>
        <p:nvPicPr>
          <p:cNvPr id="5" name="Picture 2" descr="C:\Users\PSICO\Pictures\LOGO GOBERNAC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2305" t="1294" r="35752" b="4013"/>
          <a:stretch/>
        </p:blipFill>
        <p:spPr bwMode="auto">
          <a:xfrm>
            <a:off x="339635" y="370066"/>
            <a:ext cx="2583819" cy="165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043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8D3DF98B-BA23-4C21-97DD-8765C024505A}"/>
              </a:ext>
            </a:extLst>
          </p:cNvPr>
          <p:cNvSpPr>
            <a:spLocks noGrp="1"/>
          </p:cNvSpPr>
          <p:nvPr>
            <p:ph type="ctrTitle"/>
          </p:nvPr>
        </p:nvSpPr>
        <p:spPr>
          <a:xfrm>
            <a:off x="2658110" y="513595"/>
            <a:ext cx="8009890" cy="1132325"/>
          </a:xfrm>
        </p:spPr>
        <p:txBody>
          <a:bodyPr>
            <a:noAutofit/>
          </a:bodyPr>
          <a:lstStyle/>
          <a:p>
            <a:r>
              <a:rPr lang="es-CO" sz="4400" b="1" i="1" dirty="0" smtClean="0">
                <a:latin typeface="Times New Roman" panose="02020603050405020304" pitchFamily="18" charset="0"/>
                <a:cs typeface="Times New Roman" panose="02020603050405020304" pitchFamily="18" charset="0"/>
              </a:rPr>
              <a:t>FASE 1. SENSIBILIZACION Y ALISTAMIENTO</a:t>
            </a:r>
            <a:endParaRPr lang="es-CO" sz="4400" b="1" i="1" dirty="0">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1564721133"/>
              </p:ext>
            </p:extLst>
          </p:nvPr>
        </p:nvGraphicFramePr>
        <p:xfrm>
          <a:off x="522514" y="1554479"/>
          <a:ext cx="11351623" cy="5408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C:\Users\PSICO\Pictures\LOGO GOBERNACION.jpg"/>
          <p:cNvPicPr>
            <a:picLocks noChangeAspect="1" noChangeArrowheads="1"/>
          </p:cNvPicPr>
          <p:nvPr/>
        </p:nvPicPr>
        <p:blipFill rotWithShape="1">
          <a:blip r:embed="rId9">
            <a:extLst>
              <a:ext uri="{28A0092B-C50C-407E-A947-70E740481C1C}">
                <a14:useLocalDpi xmlns:a14="http://schemas.microsoft.com/office/drawing/2010/main" val="0"/>
              </a:ext>
            </a:extLst>
          </a:blip>
          <a:srcRect l="2305" t="1294" r="35752" b="4013"/>
          <a:stretch/>
        </p:blipFill>
        <p:spPr bwMode="auto">
          <a:xfrm>
            <a:off x="457201" y="339799"/>
            <a:ext cx="2200910" cy="141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224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06270" y="365125"/>
            <a:ext cx="8247529" cy="1325563"/>
          </a:xfrm>
        </p:spPr>
        <p:txBody>
          <a:bodyPr/>
          <a:lstStyle/>
          <a:p>
            <a:r>
              <a:rPr lang="es-CO" b="1" i="1" dirty="0">
                <a:latin typeface="Times New Roman" panose="02020603050405020304" pitchFamily="18" charset="0"/>
                <a:cs typeface="Times New Roman" panose="02020603050405020304" pitchFamily="18" charset="0"/>
              </a:rPr>
              <a:t>FASE 1. SENSIBILIZACION Y ALISTAMIENTO</a:t>
            </a:r>
            <a:endParaRPr lang="es-CO"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6414224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PSICO\Pictures\LOGO GOBERNACION.jpg"/>
          <p:cNvPicPr>
            <a:picLocks noChangeAspect="1" noChangeArrowheads="1"/>
          </p:cNvPicPr>
          <p:nvPr/>
        </p:nvPicPr>
        <p:blipFill rotWithShape="1">
          <a:blip r:embed="rId7">
            <a:extLst>
              <a:ext uri="{28A0092B-C50C-407E-A947-70E740481C1C}">
                <a14:useLocalDpi xmlns:a14="http://schemas.microsoft.com/office/drawing/2010/main" val="0"/>
              </a:ext>
            </a:extLst>
          </a:blip>
          <a:srcRect l="2305" t="1294" r="35752" b="4013"/>
          <a:stretch/>
        </p:blipFill>
        <p:spPr bwMode="auto">
          <a:xfrm>
            <a:off x="457200" y="176132"/>
            <a:ext cx="2455817" cy="157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69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37328" y="365125"/>
            <a:ext cx="8516471" cy="1325563"/>
          </a:xfrm>
        </p:spPr>
        <p:txBody>
          <a:bodyPr/>
          <a:lstStyle/>
          <a:p>
            <a:r>
              <a:rPr lang="es-CO" b="1" i="1" dirty="0">
                <a:latin typeface="Times New Roman" panose="02020603050405020304" pitchFamily="18" charset="0"/>
                <a:cs typeface="Times New Roman" panose="02020603050405020304" pitchFamily="18" charset="0"/>
              </a:rPr>
              <a:t>FASE 1. SENSIBILIZACION Y ALISTAMIENTO</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451056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PSICO\Pictures\LOGO GOBERNACION.jpg"/>
          <p:cNvPicPr>
            <a:picLocks noChangeAspect="1" noChangeArrowheads="1"/>
          </p:cNvPicPr>
          <p:nvPr/>
        </p:nvPicPr>
        <p:blipFill rotWithShape="1">
          <a:blip r:embed="rId7">
            <a:extLst>
              <a:ext uri="{28A0092B-C50C-407E-A947-70E740481C1C}">
                <a14:useLocalDpi xmlns:a14="http://schemas.microsoft.com/office/drawing/2010/main" val="0"/>
              </a:ext>
            </a:extLst>
          </a:blip>
          <a:srcRect l="2305" t="1294" r="35752" b="4013"/>
          <a:stretch/>
        </p:blipFill>
        <p:spPr bwMode="auto">
          <a:xfrm>
            <a:off x="457201" y="224729"/>
            <a:ext cx="2380128" cy="152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40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15496</TotalTime>
  <Words>1369</Words>
  <Application>Microsoft Office PowerPoint</Application>
  <PresentationFormat>Personalizado</PresentationFormat>
  <Paragraphs>78</Paragraphs>
  <Slides>13</Slides>
  <Notes>3</Notes>
  <HiddenSlides>0</HiddenSlides>
  <MMClips>0</MMClips>
  <ScaleCrop>false</ScaleCrop>
  <HeadingPairs>
    <vt:vector size="4" baseType="variant">
      <vt:variant>
        <vt:lpstr>Tema</vt:lpstr>
      </vt:variant>
      <vt:variant>
        <vt:i4>2</vt:i4>
      </vt:variant>
      <vt:variant>
        <vt:lpstr>Títulos de diapositiva</vt:lpstr>
      </vt:variant>
      <vt:variant>
        <vt:i4>13</vt:i4>
      </vt:variant>
    </vt:vector>
  </HeadingPairs>
  <TitlesOfParts>
    <vt:vector size="15" baseType="lpstr">
      <vt:lpstr>Tema de Office</vt:lpstr>
      <vt:lpstr>1_Tema de Office</vt:lpstr>
      <vt:lpstr>Presentación de PowerPoint</vt:lpstr>
      <vt:lpstr>                  “META 404. RENDICIÓN PÚBLICA DE CUENTAS DE NIÑOS, NIÑAS, ADOLESCENTES Y JOVENES DEL DEPARTAMENTO DE  CUNDINAMARCA 2020-2023 </vt:lpstr>
      <vt:lpstr>¿Que es la Rendición publica de cuentas de Niños, Niñas y Adolescentes?</vt:lpstr>
      <vt:lpstr>Marco normativo</vt:lpstr>
      <vt:lpstr> OBJETIVOS  </vt:lpstr>
      <vt:lpstr>Fases del proceso de rendición publica de cuentas</vt:lpstr>
      <vt:lpstr>FASE 1. SENSIBILIZACION Y ALISTAMIENTO</vt:lpstr>
      <vt:lpstr>FASE 1. SENSIBILIZACION Y ALISTAMIENTO</vt:lpstr>
      <vt:lpstr>FASE 1. SENSIBILIZACION Y ALISTAMIENTO</vt:lpstr>
      <vt:lpstr>FASE 2. GENERACIÓN Y ANÁLISIS DE INFORMACIÓN</vt:lpstr>
      <vt:lpstr>FASE 3. ENCUENTRO DE DIALOGO Y AUDIENCIA PUBLICA</vt:lpstr>
      <vt:lpstr>FASE 4. SOSTENIBILIDAD Y EVALUACION DEL PROCESO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maryluz rozo rodriguez</dc:creator>
  <cp:lastModifiedBy>PSICO</cp:lastModifiedBy>
  <cp:revision>208</cp:revision>
  <dcterms:created xsi:type="dcterms:W3CDTF">2020-01-17T16:42:19Z</dcterms:created>
  <dcterms:modified xsi:type="dcterms:W3CDTF">2020-11-20T01:10:29Z</dcterms:modified>
</cp:coreProperties>
</file>