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9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8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9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996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0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835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64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11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8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2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3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3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7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2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745" y="4725952"/>
            <a:ext cx="5826719" cy="712823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DIRECCIÓN DE DESARROLLO RURAL</a:t>
            </a:r>
          </a:p>
          <a:p>
            <a:pPr algn="ctr"/>
            <a:endParaRPr lang="es-C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s-C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s-C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s-C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s-C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s-C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s-C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s-C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s-CO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CO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2617" y="849462"/>
            <a:ext cx="6276974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1752600" cy="9810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09709" y="1260630"/>
            <a:ext cx="574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Beneficiar a 3000 familias mediante la estrategia de ZODAS, con programas de abastecimiento agroalimentario para Cundinamarca y la Región Central</a:t>
            </a:r>
            <a:endParaRPr lang="es-CO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29810" y="3027285"/>
            <a:ext cx="61699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Cundinamarca se consolida como despensa agroalimentaria saludable, eficiente y competitiva del país.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/>
              <a:t>El índice de inseguridad alimentaria en el departamento de Cundinamarca se encuentra en el 50.7%, dos puntos por debajo de la media nacional. (ENSIN 2015).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Escuelas de campo (</a:t>
            </a:r>
            <a:r>
              <a:rPr lang="es-CO" dirty="0" err="1"/>
              <a:t>ECAs</a:t>
            </a:r>
            <a:r>
              <a:rPr lang="es-CO" dirty="0"/>
              <a:t>) de última generación a demanda.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59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1752600" cy="9810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62975" y="1384917"/>
            <a:ext cx="574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Beneficiar a 3000 familias mediante la estrategia de ZODAS, con programas de abastecimiento agroalimentario para Cundinamarca y la Región Central</a:t>
            </a:r>
            <a:endParaRPr lang="es-CO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29810" y="3027285"/>
            <a:ext cx="616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80" y="2543555"/>
            <a:ext cx="5196394" cy="31292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32880" y="5925728"/>
            <a:ext cx="422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Asociación de productores de fríjol y sagú del municipio de Gutiérrez.</a:t>
            </a:r>
          </a:p>
        </p:txBody>
      </p:sp>
    </p:spTree>
    <p:extLst>
      <p:ext uri="{BB962C8B-B14F-4D97-AF65-F5344CB8AC3E}">
        <p14:creationId xmlns:p14="http://schemas.microsoft.com/office/powerpoint/2010/main" val="268203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1752600" cy="9810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62975" y="1384917"/>
            <a:ext cx="574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Beneficiar a 3000 familias mediante la estrategia de ZODAS, con programas de abastecimiento agroalimentario para Cundinamarca y la Región Central</a:t>
            </a:r>
            <a:endParaRPr lang="es-CO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91954" y="2543555"/>
            <a:ext cx="6169980" cy="166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bajos ingresos de las familias, la disponibilidad y estabilidad en el abasto o suministro de alimentos, afectan la seguridad alimentaria de los habitantes rurales y por lo tanto de los pobladores urbanos que dependen de lo producido en el campo para alimentarse. 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75" y="4208113"/>
            <a:ext cx="2566500" cy="16067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202" y="4208113"/>
            <a:ext cx="2068497" cy="16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1752600" cy="9810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62975" y="1384917"/>
            <a:ext cx="574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Beneficiar a 3000 familias mediante la estrategia de ZODAS, con programas de abastecimiento agroalimentario para Cundinamarca y la Región Central</a:t>
            </a:r>
            <a:endParaRPr lang="es-CO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75" y="2334930"/>
            <a:ext cx="2219417" cy="5458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901" y="2334930"/>
            <a:ext cx="2760956" cy="417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48" y="3244334"/>
            <a:ext cx="4572396" cy="242849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931743" y="2985068"/>
            <a:ext cx="18641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5.869.728 toneladas</a:t>
            </a:r>
          </a:p>
        </p:txBody>
      </p:sp>
      <p:pic>
        <p:nvPicPr>
          <p:cNvPr id="12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639" y="3262067"/>
            <a:ext cx="1017944" cy="26736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98" y="6036361"/>
            <a:ext cx="3285370" cy="169277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536489" y="6036361"/>
            <a:ext cx="27343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600" dirty="0">
                <a:solidFill>
                  <a:prstClr val="black"/>
                </a:solidFill>
                <a:latin typeface="Arial" charset="0"/>
                <a:cs typeface="Arial" charset="0"/>
              </a:rPr>
              <a:t>Fuente: Secretaría de Desarrollo Económico de Bogotá, 2015</a:t>
            </a:r>
          </a:p>
        </p:txBody>
      </p:sp>
    </p:spTree>
    <p:extLst>
      <p:ext uri="{BB962C8B-B14F-4D97-AF65-F5344CB8AC3E}">
        <p14:creationId xmlns:p14="http://schemas.microsoft.com/office/powerpoint/2010/main" val="81903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1752600" cy="9810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62975" y="1384917"/>
            <a:ext cx="574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Beneficiar a 3000 familias mediante la estrategia de ZODAS, con programas de abastecimiento agroalimentario para Cundinamarca y la Región Central</a:t>
            </a:r>
            <a:endParaRPr lang="es-CO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65573" y="2920754"/>
            <a:ext cx="63386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u="sng" dirty="0"/>
              <a:t>ESTRATEGIA</a:t>
            </a:r>
            <a:r>
              <a:rPr lang="es-CO" sz="1400" dirty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400" dirty="0"/>
              <a:t>Desarrollo de capacidades productivas y de acceso a mercados públicos y privados mediante el fortalecimiento de sus procesos y de su capacidad organizacional, administrativa y social.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400" dirty="0"/>
              <a:t>Escuelas de Campo de última Generación (</a:t>
            </a:r>
            <a:r>
              <a:rPr lang="es-CO" sz="1400" dirty="0" err="1"/>
              <a:t>ECAs</a:t>
            </a:r>
            <a:r>
              <a:rPr lang="es-CO" sz="1400" dirty="0"/>
              <a:t>) a demanda.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400" dirty="0"/>
              <a:t>Ruedas de negocios efectivas con operadores de los mercados institucionales como PAE, entre otros de la Región Central.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O" sz="1400" dirty="0"/>
              <a:t>Cundinamarca ha iniciado con experiencias exitosas entre otros aspectos tendientes a cualificar su desempeño en términos de eficiencia y competitividad.  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1856509" y="5444522"/>
            <a:ext cx="4950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C00000"/>
                </a:solidFill>
              </a:rPr>
              <a:t>CUNDINAMARCA SE CONSOLIDA COMO DESPENSA AGROALIMENTARIA SALUDABLE, EFICIENTE Y COMPETITIVA DEL PAIS</a:t>
            </a:r>
          </a:p>
        </p:txBody>
      </p:sp>
    </p:spTree>
    <p:extLst>
      <p:ext uri="{BB962C8B-B14F-4D97-AF65-F5344CB8AC3E}">
        <p14:creationId xmlns:p14="http://schemas.microsoft.com/office/powerpoint/2010/main" val="7261863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331</Words>
  <Application>Microsoft Office PowerPoint</Application>
  <PresentationFormat>Presentación en pantalla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Triviño Gacharna</dc:creator>
  <cp:lastModifiedBy>Rogelio Alberto Correa Diaz</cp:lastModifiedBy>
  <cp:revision>55</cp:revision>
  <dcterms:created xsi:type="dcterms:W3CDTF">2020-02-04T15:46:26Z</dcterms:created>
  <dcterms:modified xsi:type="dcterms:W3CDTF">2022-01-18T15:38:56Z</dcterms:modified>
</cp:coreProperties>
</file>