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C7163-7836-4371-B712-CBE571B7DCD9}" v="11" dt="2022-05-03T02:17:23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is Reyes Pinto" userId="9a4cd0cf-de51-4345-a30f-224d0cffebf5" providerId="ADAL" clId="{404C7163-7836-4371-B712-CBE571B7DCD9}"/>
    <pc:docChg chg="custSel modSld">
      <pc:chgData name="Doris Reyes Pinto" userId="9a4cd0cf-de51-4345-a30f-224d0cffebf5" providerId="ADAL" clId="{404C7163-7836-4371-B712-CBE571B7DCD9}" dt="2022-05-03T02:47:37.188" v="252" actId="20577"/>
      <pc:docMkLst>
        <pc:docMk/>
      </pc:docMkLst>
      <pc:sldChg chg="addSp modSp mod">
        <pc:chgData name="Doris Reyes Pinto" userId="9a4cd0cf-de51-4345-a30f-224d0cffebf5" providerId="ADAL" clId="{404C7163-7836-4371-B712-CBE571B7DCD9}" dt="2022-05-03T02:17:28.688" v="201" actId="1076"/>
        <pc:sldMkLst>
          <pc:docMk/>
          <pc:sldMk cId="100890605" sldId="256"/>
        </pc:sldMkLst>
        <pc:spChg chg="mod">
          <ac:chgData name="Doris Reyes Pinto" userId="9a4cd0cf-de51-4345-a30f-224d0cffebf5" providerId="ADAL" clId="{404C7163-7836-4371-B712-CBE571B7DCD9}" dt="2022-05-03T02:09:03.408" v="197" actId="20577"/>
          <ac:spMkLst>
            <pc:docMk/>
            <pc:sldMk cId="100890605" sldId="256"/>
            <ac:spMk id="7" creationId="{39686E22-60A2-4153-8EB4-FB69F03C691F}"/>
          </ac:spMkLst>
        </pc:spChg>
        <pc:spChg chg="mod">
          <ac:chgData name="Doris Reyes Pinto" userId="9a4cd0cf-de51-4345-a30f-224d0cffebf5" providerId="ADAL" clId="{404C7163-7836-4371-B712-CBE571B7DCD9}" dt="2022-05-03T02:17:28.688" v="201" actId="1076"/>
          <ac:spMkLst>
            <pc:docMk/>
            <pc:sldMk cId="100890605" sldId="256"/>
            <ac:spMk id="9" creationId="{97AAC54C-B7E2-4572-BC44-D37A624C1DF0}"/>
          </ac:spMkLst>
        </pc:spChg>
        <pc:spChg chg="add mod">
          <ac:chgData name="Doris Reyes Pinto" userId="9a4cd0cf-de51-4345-a30f-224d0cffebf5" providerId="ADAL" clId="{404C7163-7836-4371-B712-CBE571B7DCD9}" dt="2022-05-03T02:08:58.488" v="196" actId="20577"/>
          <ac:spMkLst>
            <pc:docMk/>
            <pc:sldMk cId="100890605" sldId="256"/>
            <ac:spMk id="11" creationId="{3FBA23AB-830F-449B-89E5-CB9A4997E9AC}"/>
          </ac:spMkLst>
        </pc:spChg>
        <pc:picChg chg="mod">
          <ac:chgData name="Doris Reyes Pinto" userId="9a4cd0cf-de51-4345-a30f-224d0cffebf5" providerId="ADAL" clId="{404C7163-7836-4371-B712-CBE571B7DCD9}" dt="2022-05-03T02:10:14.516" v="198" actId="1076"/>
          <ac:picMkLst>
            <pc:docMk/>
            <pc:sldMk cId="100890605" sldId="256"/>
            <ac:picMk id="5" creationId="{A3C1922D-ED85-4218-85D1-5C58A890E177}"/>
          </ac:picMkLst>
        </pc:picChg>
      </pc:sldChg>
      <pc:sldChg chg="delSp modSp mod">
        <pc:chgData name="Doris Reyes Pinto" userId="9a4cd0cf-de51-4345-a30f-224d0cffebf5" providerId="ADAL" clId="{404C7163-7836-4371-B712-CBE571B7DCD9}" dt="2022-05-03T02:47:37.188" v="252" actId="20577"/>
        <pc:sldMkLst>
          <pc:docMk/>
          <pc:sldMk cId="3403357210" sldId="257"/>
        </pc:sldMkLst>
        <pc:spChg chg="mod">
          <ac:chgData name="Doris Reyes Pinto" userId="9a4cd0cf-de51-4345-a30f-224d0cffebf5" providerId="ADAL" clId="{404C7163-7836-4371-B712-CBE571B7DCD9}" dt="2022-05-03T02:47:37.188" v="252" actId="20577"/>
          <ac:spMkLst>
            <pc:docMk/>
            <pc:sldMk cId="3403357210" sldId="257"/>
            <ac:spMk id="7" creationId="{39686E22-60A2-4153-8EB4-FB69F03C691F}"/>
          </ac:spMkLst>
        </pc:spChg>
        <pc:spChg chg="del mod">
          <ac:chgData name="Doris Reyes Pinto" userId="9a4cd0cf-de51-4345-a30f-224d0cffebf5" providerId="ADAL" clId="{404C7163-7836-4371-B712-CBE571B7DCD9}" dt="2022-05-03T02:20:37.600" v="204" actId="478"/>
          <ac:spMkLst>
            <pc:docMk/>
            <pc:sldMk cId="3403357210" sldId="257"/>
            <ac:spMk id="9" creationId="{97AAC54C-B7E2-4572-BC44-D37A624C1DF0}"/>
          </ac:spMkLst>
        </pc:spChg>
        <pc:picChg chg="del">
          <ac:chgData name="Doris Reyes Pinto" userId="9a4cd0cf-de51-4345-a30f-224d0cffebf5" providerId="ADAL" clId="{404C7163-7836-4371-B712-CBE571B7DCD9}" dt="2022-05-03T02:11:34.265" v="199" actId="478"/>
          <ac:picMkLst>
            <pc:docMk/>
            <pc:sldMk cId="3403357210" sldId="257"/>
            <ac:picMk id="5" creationId="{A3C1922D-ED85-4218-85D1-5C58A890E17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76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41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12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2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18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65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3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4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20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F5EB-DFA3-40F2-AE7C-5DD86EA0F75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1C30721-82A1-4B29-9DC3-E2FA99DEDBB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9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1922D-ED85-4218-85D1-5C58A890E1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94" t="21124" r="33932" b="64794"/>
          <a:stretch/>
        </p:blipFill>
        <p:spPr>
          <a:xfrm>
            <a:off x="5904216" y="5892229"/>
            <a:ext cx="6287784" cy="9657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686E22-60A2-4153-8EB4-FB69F03C691F}"/>
              </a:ext>
            </a:extLst>
          </p:cNvPr>
          <p:cNvSpPr txBox="1"/>
          <p:nvPr/>
        </p:nvSpPr>
        <p:spPr>
          <a:xfrm>
            <a:off x="212760" y="1458930"/>
            <a:ext cx="1167444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000" b="0" i="0" u="none" strike="noStrike" baseline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just"/>
            <a:r>
              <a:rPr lang="en-US" sz="1800" b="1" i="0" u="sng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Open School:  </a:t>
            </a: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Es un </a:t>
            </a:r>
            <a:r>
              <a:rPr lang="en-US" dirty="0" err="1">
                <a:solidFill>
                  <a:srgbClr val="000000"/>
                </a:solidFill>
                <a:latin typeface="Gill Sans MT" panose="020B0502020104020203" pitchFamily="34" charset="0"/>
              </a:rPr>
              <a:t>curso</a:t>
            </a:r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 ofertado por el </a:t>
            </a:r>
            <a:r>
              <a:rPr lang="es-ES" dirty="0" err="1">
                <a:solidFill>
                  <a:srgbClr val="000000"/>
                </a:solidFill>
                <a:latin typeface="Gill Sans MT" panose="020B0502020104020203" pitchFamily="34" charset="0"/>
              </a:rPr>
              <a:t>Institute</a:t>
            </a:r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Gill Sans MT" panose="020B0502020104020203" pitchFamily="34" charset="0"/>
              </a:rPr>
              <a:t>for</a:t>
            </a:r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Gill Sans MT" panose="020B0502020104020203" pitchFamily="34" charset="0"/>
              </a:rPr>
              <a:t>Healthcare</a:t>
            </a:r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Gill Sans MT" panose="020B0502020104020203" pitchFamily="34" charset="0"/>
              </a:rPr>
              <a:t>Improvement</a:t>
            </a:r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 para impulsar la mejora de la calidad en el ámbito clínico, enfocándose principalmente en las competencias relacionadas con la Seguridad del paciente; es asincrónico y 100% virtual.</a:t>
            </a:r>
            <a:endParaRPr lang="en-US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AAC54C-B7E2-4572-BC44-D37A624C1DF0}"/>
              </a:ext>
            </a:extLst>
          </p:cNvPr>
          <p:cNvSpPr txBox="1"/>
          <p:nvPr/>
        </p:nvSpPr>
        <p:spPr>
          <a:xfrm>
            <a:off x="212760" y="2489564"/>
            <a:ext cx="1176648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000" b="0" i="0" u="none" strike="noStrike" baseline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just"/>
            <a:r>
              <a:rPr lang="es-ES" sz="1800" b="1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Objetivo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: Exponer a los profesionales de la salud a los conceptos y herramientas fundamentales de la Mejora de Calidad, la Seguridad del Paciente, y el Liderazgo. </a:t>
            </a:r>
          </a:p>
          <a:p>
            <a:pPr algn="just"/>
            <a:endParaRPr lang="es-ES" sz="1800" b="0" i="0" u="none" strike="noStrike" baseline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just"/>
            <a:endParaRPr lang="es-ES" sz="1800" b="0" i="0" u="none" strike="noStrike" baseline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just"/>
            <a:r>
              <a:rPr lang="en-US" sz="1800" b="1" i="0" u="none" strike="noStrike" baseline="0" dirty="0" err="1">
                <a:solidFill>
                  <a:srgbClr val="000000"/>
                </a:solidFill>
                <a:latin typeface="Gill Sans MT" panose="020B0502020104020203" pitchFamily="34" charset="0"/>
              </a:rPr>
              <a:t>Estructura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 General: </a:t>
            </a:r>
            <a:endParaRPr lang="en-US" sz="1800" b="0" i="0" u="none" strike="noStrike" baseline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El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 curso está organizado en 4 secciones: Introducción, Mejora de la Calidad, Seguridad del Paciente, y Liderazgo. </a:t>
            </a:r>
          </a:p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Cada sección tiene de uno a cinco cursos, para un total de13 cursos.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BA23AB-830F-449B-89E5-CB9A4997E9AC}"/>
              </a:ext>
            </a:extLst>
          </p:cNvPr>
          <p:cNvSpPr txBox="1"/>
          <p:nvPr/>
        </p:nvSpPr>
        <p:spPr>
          <a:xfrm>
            <a:off x="212760" y="502672"/>
            <a:ext cx="118426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El </a:t>
            </a:r>
            <a:r>
              <a:rPr lang="es-ES" dirty="0" err="1">
                <a:solidFill>
                  <a:srgbClr val="000000"/>
                </a:solidFill>
                <a:latin typeface="Gill Sans MT" panose="020B0502020104020203" pitchFamily="34" charset="0"/>
              </a:rPr>
              <a:t>Institute</a:t>
            </a:r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Gill Sans MT" panose="020B0502020104020203" pitchFamily="34" charset="0"/>
              </a:rPr>
              <a:t>for</a:t>
            </a:r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Gill Sans MT" panose="020B0502020104020203" pitchFamily="34" charset="0"/>
              </a:rPr>
              <a:t>Healthcare</a:t>
            </a:r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Gill Sans MT" panose="020B0502020104020203" pitchFamily="34" charset="0"/>
              </a:rPr>
              <a:t>Improvement</a:t>
            </a:r>
            <a:r>
              <a:rPr lang="es-ES" dirty="0">
                <a:solidFill>
                  <a:srgbClr val="000000"/>
                </a:solidFill>
                <a:latin typeface="Gill Sans MT" panose="020B0502020104020203" pitchFamily="34" charset="0"/>
              </a:rPr>
              <a:t> IHI ofrece un rango de cursos en línea en las áreas de mejora de la calidad, seguridad del paciente y liderazgo. Estos cursos se han traducido al español; los cursos ofertados por el IHI en asocio con el Programa Comunidades Saludables de USAID son:</a:t>
            </a:r>
            <a:endParaRPr lang="en-US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9686E22-60A2-4153-8EB4-FB69F03C691F}"/>
              </a:ext>
            </a:extLst>
          </p:cNvPr>
          <p:cNvSpPr txBox="1"/>
          <p:nvPr/>
        </p:nvSpPr>
        <p:spPr>
          <a:xfrm>
            <a:off x="285107" y="380143"/>
            <a:ext cx="11252772" cy="4250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000" b="0" i="0" u="none" strike="noStrike" baseline="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just"/>
            <a:r>
              <a:rPr lang="en-US" sz="2000" b="1" i="0" u="sng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s-C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Q1 </a:t>
            </a:r>
            <a:r>
              <a:rPr lang="es-CO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Practium</a:t>
            </a:r>
            <a:r>
              <a:rPr lang="es-C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CO" dirty="0">
                <a:solidFill>
                  <a:srgbClr val="000000"/>
                </a:solidFill>
                <a:latin typeface="Gill Sans MT" panose="020B0502020104020203" pitchFamily="34" charset="0"/>
              </a:rPr>
              <a:t>Este curso permite a los participantes identificar, establecer, administrar y planificar la continuidad de un proyecto de mejora que el participante elija en pro del fortalecimiento de los procesos que lidera en la institución que labora.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Mediante videoconferencias, se ilustra y guía para utilizar el Modelo de Mejora, su duración es de </a:t>
            </a:r>
            <a:r>
              <a:rPr lang="es-CO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45 horas. </a:t>
            </a:r>
            <a: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contenido del curso es el siguiente: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Entrenamiento didáctico: módulos de aprendizaje en línea para obtener herramientas de MC y aprender conceptos científicos de mejora continua.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 basado en proyectos: a lo largo del curso, aplicar lo que está aprendiendo a un problema que haya identificado dentro de su trabajo.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CO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just"/>
            <a:endParaRPr lang="es-CO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l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033572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92</TotalTime>
  <Words>287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Symbol</vt:lpstr>
      <vt:lpstr>Gallery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Doris Reyes Pinto</dc:creator>
  <cp:lastModifiedBy>Doris Reyes Pinto</cp:lastModifiedBy>
  <cp:revision>1</cp:revision>
  <dcterms:created xsi:type="dcterms:W3CDTF">2022-05-03T01:15:18Z</dcterms:created>
  <dcterms:modified xsi:type="dcterms:W3CDTF">2022-05-03T02:47:40Z</dcterms:modified>
</cp:coreProperties>
</file>