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62" r:id="rId3"/>
    <p:sldId id="271" r:id="rId4"/>
    <p:sldId id="263" r:id="rId5"/>
    <p:sldId id="264" r:id="rId6"/>
    <p:sldId id="265" r:id="rId7"/>
    <p:sldId id="266" r:id="rId8"/>
    <p:sldId id="272" r:id="rId9"/>
    <p:sldId id="273" r:id="rId10"/>
    <p:sldId id="274" r:id="rId11"/>
    <p:sldId id="275" r:id="rId12"/>
    <p:sldId id="276" r:id="rId13"/>
    <p:sldId id="267" r:id="rId14"/>
    <p:sldId id="268" r:id="rId15"/>
    <p:sldId id="269" r:id="rId16"/>
    <p:sldId id="270" r:id="rId17"/>
    <p:sldId id="277" r:id="rId18"/>
    <p:sldId id="258" r:id="rId19"/>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79">
          <p15:clr>
            <a:srgbClr val="000000"/>
          </p15:clr>
        </p15:guide>
        <p15:guide id="2" pos="2159">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2mGqFRf4clwb0zwWhASEu9zNX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ercedes Gonzalez Vargas" initials="MMGV" lastIdx="1" clrIdx="0">
    <p:extLst>
      <p:ext uri="{19B8F6BF-5375-455C-9EA6-DF929625EA0E}">
        <p15:presenceInfo xmlns:p15="http://schemas.microsoft.com/office/powerpoint/2012/main" userId="Maria Mercedes Gonzalez Var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68B06-56A3-46E6-A442-46F74939B3C6}" v="1" dt="2023-04-24T13:16:58.5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541"/>
  </p:normalViewPr>
  <p:slideViewPr>
    <p:cSldViewPr snapToGrid="0">
      <p:cViewPr varScale="1">
        <p:scale>
          <a:sx n="41" d="100"/>
          <a:sy n="41" d="100"/>
        </p:scale>
        <p:origin x="846" y="78"/>
      </p:cViewPr>
      <p:guideLst>
        <p:guide orient="horz" pos="2879"/>
        <p:guide pos="21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42013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9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33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3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00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50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08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52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12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9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89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22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67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44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7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93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51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74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1005205" y="2638849"/>
            <a:ext cx="18093690" cy="7463648"/>
          </a:xfrm>
          <a:prstGeom prst="rect">
            <a:avLst/>
          </a:prstGeom>
          <a:noFill/>
          <a:ln>
            <a:noFill/>
          </a:ln>
        </p:spPr>
        <p:txBody>
          <a:bodyPr spcFirstLastPara="1" wrap="square" lIns="179400" tIns="89700" rIns="179400" bIns="89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3940544" y="7916545"/>
            <a:ext cx="12062460" cy="934593"/>
          </a:xfrm>
          <a:prstGeom prst="rect">
            <a:avLst/>
          </a:prstGeom>
          <a:noFill/>
          <a:ln>
            <a:noFill/>
          </a:ln>
        </p:spPr>
        <p:txBody>
          <a:bodyPr spcFirstLastPara="1" wrap="square" lIns="179400" tIns="89700" rIns="179400" bIns="89700" anchor="b" anchorCtr="0">
            <a:normAutofit/>
          </a:bodyPr>
          <a:lstStyle>
            <a:lvl1pPr lvl="0" algn="l">
              <a:spcBef>
                <a:spcPts val="0"/>
              </a:spcBef>
              <a:spcAft>
                <a:spcPts val="0"/>
              </a:spcAft>
              <a:buClr>
                <a:schemeClr val="dk1"/>
              </a:buClr>
              <a:buSzPts val="3900"/>
              <a:buFont typeface="Calibri"/>
              <a:buNone/>
              <a:defRPr sz="3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3940544" y="1010511"/>
            <a:ext cx="12062460" cy="6785610"/>
          </a:xfrm>
          <a:prstGeom prst="rect">
            <a:avLst/>
          </a:prstGeom>
          <a:noFill/>
          <a:ln>
            <a:noFill/>
          </a:ln>
        </p:spPr>
      </p:sp>
      <p:sp>
        <p:nvSpPr>
          <p:cNvPr id="68" name="Google Shape;68;p20"/>
          <p:cNvSpPr txBox="1">
            <a:spLocks noGrp="1"/>
          </p:cNvSpPr>
          <p:nvPr>
            <p:ph type="body" idx="1"/>
          </p:nvPr>
        </p:nvSpPr>
        <p:spPr>
          <a:xfrm>
            <a:off x="3940544" y="8851138"/>
            <a:ext cx="12062460" cy="1327277"/>
          </a:xfrm>
          <a:prstGeom prst="rect">
            <a:avLst/>
          </a:prstGeom>
          <a:noFill/>
          <a:ln>
            <a:noFill/>
          </a:ln>
        </p:spPr>
        <p:txBody>
          <a:bodyPr spcFirstLastPara="1" wrap="square" lIns="179400" tIns="89700" rIns="179400" bIns="89700" anchor="t" anchorCtr="0">
            <a:normAutofit/>
          </a:bodyPr>
          <a:lstStyle>
            <a:lvl1pPr marL="457200" lvl="0" indent="-228600" algn="l">
              <a:spcBef>
                <a:spcPts val="540"/>
              </a:spcBef>
              <a:spcAft>
                <a:spcPts val="0"/>
              </a:spcAft>
              <a:buClr>
                <a:schemeClr val="dk1"/>
              </a:buClr>
              <a:buSzPts val="2700"/>
              <a:buNone/>
              <a:defRPr sz="2700"/>
            </a:lvl1pPr>
            <a:lvl2pPr marL="914400" lvl="1" indent="-228600" algn="l">
              <a:spcBef>
                <a:spcPts val="480"/>
              </a:spcBef>
              <a:spcAft>
                <a:spcPts val="0"/>
              </a:spcAft>
              <a:buClr>
                <a:schemeClr val="dk1"/>
              </a:buClr>
              <a:buSzPts val="2400"/>
              <a:buNone/>
              <a:defRPr sz="2400"/>
            </a:lvl2pPr>
            <a:lvl3pPr marL="1371600" lvl="2" indent="-228600" algn="l">
              <a:spcBef>
                <a:spcPts val="400"/>
              </a:spcBef>
              <a:spcAft>
                <a:spcPts val="0"/>
              </a:spcAft>
              <a:buClr>
                <a:schemeClr val="dk1"/>
              </a:buClr>
              <a:buSzPts val="2000"/>
              <a:buNone/>
              <a:defRPr sz="2000"/>
            </a:lvl3pPr>
            <a:lvl4pPr marL="1828800" lvl="3" indent="-228600" algn="l">
              <a:spcBef>
                <a:spcPts val="360"/>
              </a:spcBef>
              <a:spcAft>
                <a:spcPts val="0"/>
              </a:spcAft>
              <a:buClr>
                <a:schemeClr val="dk1"/>
              </a:buClr>
              <a:buSzPts val="1800"/>
              <a:buNone/>
              <a:defRPr sz="1800"/>
            </a:lvl4pPr>
            <a:lvl5pPr marL="2286000" lvl="4" indent="-228600" algn="l">
              <a:spcBef>
                <a:spcPts val="360"/>
              </a:spcBef>
              <a:spcAft>
                <a:spcPts val="0"/>
              </a:spcAft>
              <a:buClr>
                <a:schemeClr val="dk1"/>
              </a:buClr>
              <a:buSzPts val="1800"/>
              <a:buNone/>
              <a:defRPr sz="1800"/>
            </a:lvl5pPr>
            <a:lvl6pPr marL="2743200" lvl="5" indent="-228600" algn="l">
              <a:spcBef>
                <a:spcPts val="360"/>
              </a:spcBef>
              <a:spcAft>
                <a:spcPts val="0"/>
              </a:spcAft>
              <a:buClr>
                <a:schemeClr val="dk1"/>
              </a:buClr>
              <a:buSzPts val="1800"/>
              <a:buNone/>
              <a:defRPr sz="1800"/>
            </a:lvl6pPr>
            <a:lvl7pPr marL="3200400" lvl="6" indent="-228600" algn="l">
              <a:spcBef>
                <a:spcPts val="360"/>
              </a:spcBef>
              <a:spcAft>
                <a:spcPts val="0"/>
              </a:spcAft>
              <a:buClr>
                <a:schemeClr val="dk1"/>
              </a:buClr>
              <a:buSzPts val="1800"/>
              <a:buNone/>
              <a:defRPr sz="1800"/>
            </a:lvl7pPr>
            <a:lvl8pPr marL="3657600" lvl="7" indent="-228600" algn="l">
              <a:spcBef>
                <a:spcPts val="360"/>
              </a:spcBef>
              <a:spcAft>
                <a:spcPts val="0"/>
              </a:spcAft>
              <a:buClr>
                <a:schemeClr val="dk1"/>
              </a:buClr>
              <a:buSzPts val="1800"/>
              <a:buNone/>
              <a:defRPr sz="1800"/>
            </a:lvl8pPr>
            <a:lvl9pPr marL="4114800" lvl="8" indent="-228600" algn="l">
              <a:spcBef>
                <a:spcPts val="360"/>
              </a:spcBef>
              <a:spcAft>
                <a:spcPts val="0"/>
              </a:spcAft>
              <a:buClr>
                <a:schemeClr val="dk1"/>
              </a:buClr>
              <a:buSzPts val="1800"/>
              <a:buNone/>
              <a:defRPr sz="1800"/>
            </a:lvl9pPr>
          </a:lstStyle>
          <a:p>
            <a:endParaRPr/>
          </a:p>
        </p:txBody>
      </p:sp>
      <p:sp>
        <p:nvSpPr>
          <p:cNvPr id="69" name="Google Shape;69;p20"/>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6320226" y="-2676172"/>
            <a:ext cx="7463648" cy="18093690"/>
          </a:xfrm>
          <a:prstGeom prst="rect">
            <a:avLst/>
          </a:prstGeom>
          <a:noFill/>
          <a:ln>
            <a:noFill/>
          </a:ln>
        </p:spPr>
        <p:txBody>
          <a:bodyPr spcFirstLastPara="1" wrap="square" lIns="179400" tIns="89700" rIns="179400" bIns="89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29062694" y="3731300"/>
            <a:ext cx="15914244" cy="994385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9003971" y="-6048506"/>
            <a:ext cx="15914244" cy="29503464"/>
          </a:xfrm>
          <a:prstGeom prst="rect">
            <a:avLst/>
          </a:prstGeom>
          <a:noFill/>
          <a:ln>
            <a:noFill/>
          </a:ln>
        </p:spPr>
        <p:txBody>
          <a:bodyPr spcFirstLastPara="1" wrap="square" lIns="179400" tIns="89700" rIns="179400" bIns="89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12"/>
          <p:cNvSpPr txBox="1">
            <a:spLocks noGrp="1"/>
          </p:cNvSpPr>
          <p:nvPr>
            <p:ph type="ftr" idx="11"/>
          </p:nvPr>
        </p:nvSpPr>
        <p:spPr>
          <a:xfrm>
            <a:off x="6868901" y="10482096"/>
            <a:ext cx="6366298" cy="602118"/>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dt" idx="10"/>
          </p:nvPr>
        </p:nvSpPr>
        <p:spPr>
          <a:xfrm>
            <a:off x="1005205" y="10482096"/>
            <a:ext cx="4690957" cy="60211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4407938" y="10482096"/>
            <a:ext cx="4690957" cy="602118"/>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24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07808" y="3513231"/>
            <a:ext cx="17088485" cy="2424180"/>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3015615" y="6408632"/>
            <a:ext cx="14072870" cy="2890167"/>
          </a:xfrm>
          <a:prstGeom prst="rect">
            <a:avLst/>
          </a:prstGeom>
          <a:noFill/>
          <a:ln>
            <a:noFill/>
          </a:ln>
        </p:spPr>
        <p:txBody>
          <a:bodyPr spcFirstLastPara="1" wrap="square" lIns="179400" tIns="89700" rIns="179400" bIns="89700" anchor="t" anchorCtr="0">
            <a:normAutofit/>
          </a:bodyPr>
          <a:lstStyle>
            <a:lvl1pPr lvl="0" algn="ctr">
              <a:spcBef>
                <a:spcPts val="1260"/>
              </a:spcBef>
              <a:spcAft>
                <a:spcPts val="0"/>
              </a:spcAft>
              <a:buClr>
                <a:srgbClr val="888888"/>
              </a:buClr>
              <a:buSzPts val="6300"/>
              <a:buNone/>
              <a:defRPr>
                <a:solidFill>
                  <a:srgbClr val="888888"/>
                </a:solidFill>
              </a:defRPr>
            </a:lvl1pPr>
            <a:lvl2pPr lvl="1" algn="ctr">
              <a:spcBef>
                <a:spcPts val="1100"/>
              </a:spcBef>
              <a:spcAft>
                <a:spcPts val="0"/>
              </a:spcAft>
              <a:buClr>
                <a:srgbClr val="888888"/>
              </a:buClr>
              <a:buSzPts val="5500"/>
              <a:buNone/>
              <a:defRPr>
                <a:solidFill>
                  <a:srgbClr val="888888"/>
                </a:solidFill>
              </a:defRPr>
            </a:lvl2pPr>
            <a:lvl3pPr lvl="2" algn="ctr">
              <a:spcBef>
                <a:spcPts val="940"/>
              </a:spcBef>
              <a:spcAft>
                <a:spcPts val="0"/>
              </a:spcAft>
              <a:buClr>
                <a:srgbClr val="888888"/>
              </a:buClr>
              <a:buSzPts val="4700"/>
              <a:buNone/>
              <a:defRPr>
                <a:solidFill>
                  <a:srgbClr val="888888"/>
                </a:solidFill>
              </a:defRPr>
            </a:lvl3pPr>
            <a:lvl4pPr lvl="3" algn="ctr">
              <a:spcBef>
                <a:spcPts val="780"/>
              </a:spcBef>
              <a:spcAft>
                <a:spcPts val="0"/>
              </a:spcAft>
              <a:buClr>
                <a:srgbClr val="888888"/>
              </a:buClr>
              <a:buSzPts val="3900"/>
              <a:buNone/>
              <a:defRPr>
                <a:solidFill>
                  <a:srgbClr val="888888"/>
                </a:solidFill>
              </a:defRPr>
            </a:lvl4pPr>
            <a:lvl5pPr lvl="4" algn="ctr">
              <a:spcBef>
                <a:spcPts val="780"/>
              </a:spcBef>
              <a:spcAft>
                <a:spcPts val="0"/>
              </a:spcAft>
              <a:buClr>
                <a:srgbClr val="888888"/>
              </a:buClr>
              <a:buSzPts val="3900"/>
              <a:buNone/>
              <a:defRPr>
                <a:solidFill>
                  <a:srgbClr val="888888"/>
                </a:solidFill>
              </a:defRPr>
            </a:lvl5pPr>
            <a:lvl6pPr lvl="5" algn="ctr">
              <a:spcBef>
                <a:spcPts val="780"/>
              </a:spcBef>
              <a:spcAft>
                <a:spcPts val="0"/>
              </a:spcAft>
              <a:buClr>
                <a:srgbClr val="888888"/>
              </a:buClr>
              <a:buSzPts val="3900"/>
              <a:buNone/>
              <a:defRPr>
                <a:solidFill>
                  <a:srgbClr val="888888"/>
                </a:solidFill>
              </a:defRPr>
            </a:lvl6pPr>
            <a:lvl7pPr lvl="6" algn="ctr">
              <a:spcBef>
                <a:spcPts val="780"/>
              </a:spcBef>
              <a:spcAft>
                <a:spcPts val="0"/>
              </a:spcAft>
              <a:buClr>
                <a:srgbClr val="888888"/>
              </a:buClr>
              <a:buSzPts val="3900"/>
              <a:buNone/>
              <a:defRPr>
                <a:solidFill>
                  <a:srgbClr val="888888"/>
                </a:solidFill>
              </a:defRPr>
            </a:lvl7pPr>
            <a:lvl8pPr lvl="7" algn="ctr">
              <a:spcBef>
                <a:spcPts val="780"/>
              </a:spcBef>
              <a:spcAft>
                <a:spcPts val="0"/>
              </a:spcAft>
              <a:buClr>
                <a:srgbClr val="888888"/>
              </a:buClr>
              <a:buSzPts val="3900"/>
              <a:buNone/>
              <a:defRPr>
                <a:solidFill>
                  <a:srgbClr val="888888"/>
                </a:solidFill>
              </a:defRPr>
            </a:lvl8pPr>
            <a:lvl9pPr lvl="8" algn="ctr">
              <a:spcBef>
                <a:spcPts val="780"/>
              </a:spcBef>
              <a:spcAft>
                <a:spcPts val="0"/>
              </a:spcAft>
              <a:buClr>
                <a:srgbClr val="888888"/>
              </a:buClr>
              <a:buSzPts val="3900"/>
              <a:buNone/>
              <a:defRPr>
                <a:solidFill>
                  <a:srgbClr val="888888"/>
                </a:solidFill>
              </a:defRPr>
            </a:lvl9pPr>
          </a:lstStyle>
          <a:p>
            <a:endParaRPr/>
          </a:p>
        </p:txBody>
      </p:sp>
      <p:sp>
        <p:nvSpPr>
          <p:cNvPr id="24" name="Google Shape;24;p13"/>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1588085" y="7267308"/>
            <a:ext cx="17088485" cy="2246163"/>
          </a:xfrm>
          <a:prstGeom prst="rect">
            <a:avLst/>
          </a:prstGeom>
          <a:noFill/>
          <a:ln>
            <a:noFill/>
          </a:ln>
        </p:spPr>
        <p:txBody>
          <a:bodyPr spcFirstLastPara="1" wrap="square" lIns="179400" tIns="89700" rIns="179400" bIns="89700" anchor="t" anchorCtr="0">
            <a:normAutofit/>
          </a:bodyPr>
          <a:lstStyle>
            <a:lvl1pPr lvl="0" algn="l">
              <a:spcBef>
                <a:spcPts val="0"/>
              </a:spcBef>
              <a:spcAft>
                <a:spcPts val="0"/>
              </a:spcAft>
              <a:buClr>
                <a:schemeClr val="dk1"/>
              </a:buClr>
              <a:buSzPts val="7900"/>
              <a:buFont typeface="Calibri"/>
              <a:buNone/>
              <a:defRPr sz="79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1588085" y="4793389"/>
            <a:ext cx="17088485" cy="2473919"/>
          </a:xfrm>
          <a:prstGeom prst="rect">
            <a:avLst/>
          </a:prstGeom>
          <a:noFill/>
          <a:ln>
            <a:noFill/>
          </a:ln>
        </p:spPr>
        <p:txBody>
          <a:bodyPr spcFirstLastPara="1" wrap="square" lIns="179400" tIns="89700" rIns="179400" bIns="89700" anchor="b" anchorCtr="0">
            <a:normAutofit/>
          </a:bodyPr>
          <a:lstStyle>
            <a:lvl1pPr marL="457200" lvl="0" indent="-228600" algn="l">
              <a:spcBef>
                <a:spcPts val="780"/>
              </a:spcBef>
              <a:spcAft>
                <a:spcPts val="0"/>
              </a:spcAft>
              <a:buClr>
                <a:srgbClr val="888888"/>
              </a:buClr>
              <a:buSzPts val="3900"/>
              <a:buNone/>
              <a:defRPr sz="3900">
                <a:solidFill>
                  <a:srgbClr val="888888"/>
                </a:solidFill>
              </a:defRPr>
            </a:lvl1pPr>
            <a:lvl2pPr marL="914400" lvl="1" indent="-228600" algn="l">
              <a:spcBef>
                <a:spcPts val="700"/>
              </a:spcBef>
              <a:spcAft>
                <a:spcPts val="0"/>
              </a:spcAft>
              <a:buClr>
                <a:srgbClr val="888888"/>
              </a:buClr>
              <a:buSzPts val="3500"/>
              <a:buNone/>
              <a:defRPr sz="3500">
                <a:solidFill>
                  <a:srgbClr val="888888"/>
                </a:solidFill>
              </a:defRPr>
            </a:lvl2pPr>
            <a:lvl3pPr marL="1371600" lvl="2" indent="-228600" algn="l">
              <a:spcBef>
                <a:spcPts val="620"/>
              </a:spcBef>
              <a:spcAft>
                <a:spcPts val="0"/>
              </a:spcAft>
              <a:buClr>
                <a:srgbClr val="888888"/>
              </a:buClr>
              <a:buSzPts val="3100"/>
              <a:buNone/>
              <a:defRPr sz="3100">
                <a:solidFill>
                  <a:srgbClr val="888888"/>
                </a:solidFill>
              </a:defRPr>
            </a:lvl3pPr>
            <a:lvl4pPr marL="1828800" lvl="3" indent="-228600" algn="l">
              <a:spcBef>
                <a:spcPts val="540"/>
              </a:spcBef>
              <a:spcAft>
                <a:spcPts val="0"/>
              </a:spcAft>
              <a:buClr>
                <a:srgbClr val="888888"/>
              </a:buClr>
              <a:buSzPts val="2700"/>
              <a:buNone/>
              <a:defRPr sz="2700">
                <a:solidFill>
                  <a:srgbClr val="888888"/>
                </a:solidFill>
              </a:defRPr>
            </a:lvl4pPr>
            <a:lvl5pPr marL="2286000" lvl="4" indent="-228600" algn="l">
              <a:spcBef>
                <a:spcPts val="540"/>
              </a:spcBef>
              <a:spcAft>
                <a:spcPts val="0"/>
              </a:spcAft>
              <a:buClr>
                <a:srgbClr val="888888"/>
              </a:buClr>
              <a:buSzPts val="2700"/>
              <a:buNone/>
              <a:defRPr sz="2700">
                <a:solidFill>
                  <a:srgbClr val="888888"/>
                </a:solidFill>
              </a:defRPr>
            </a:lvl5pPr>
            <a:lvl6pPr marL="2743200" lvl="5" indent="-228600" algn="l">
              <a:spcBef>
                <a:spcPts val="540"/>
              </a:spcBef>
              <a:spcAft>
                <a:spcPts val="0"/>
              </a:spcAft>
              <a:buClr>
                <a:srgbClr val="888888"/>
              </a:buClr>
              <a:buSzPts val="2700"/>
              <a:buNone/>
              <a:defRPr sz="2700">
                <a:solidFill>
                  <a:srgbClr val="888888"/>
                </a:solidFill>
              </a:defRPr>
            </a:lvl6pPr>
            <a:lvl7pPr marL="3200400" lvl="6" indent="-228600" algn="l">
              <a:spcBef>
                <a:spcPts val="540"/>
              </a:spcBef>
              <a:spcAft>
                <a:spcPts val="0"/>
              </a:spcAft>
              <a:buClr>
                <a:srgbClr val="888888"/>
              </a:buClr>
              <a:buSzPts val="2700"/>
              <a:buNone/>
              <a:defRPr sz="2700">
                <a:solidFill>
                  <a:srgbClr val="888888"/>
                </a:solidFill>
              </a:defRPr>
            </a:lvl7pPr>
            <a:lvl8pPr marL="3657600" lvl="7" indent="-228600" algn="l">
              <a:spcBef>
                <a:spcPts val="540"/>
              </a:spcBef>
              <a:spcAft>
                <a:spcPts val="0"/>
              </a:spcAft>
              <a:buClr>
                <a:srgbClr val="888888"/>
              </a:buClr>
              <a:buSzPts val="2700"/>
              <a:buNone/>
              <a:defRPr sz="2700">
                <a:solidFill>
                  <a:srgbClr val="888888"/>
                </a:solidFill>
              </a:defRPr>
            </a:lvl8pPr>
            <a:lvl9pPr marL="4114800" lvl="8" indent="-228600" algn="l">
              <a:spcBef>
                <a:spcPts val="540"/>
              </a:spcBef>
              <a:spcAft>
                <a:spcPts val="0"/>
              </a:spcAft>
              <a:buClr>
                <a:srgbClr val="888888"/>
              </a:buClr>
              <a:buSzPts val="2700"/>
              <a:buNone/>
              <a:defRPr sz="2700">
                <a:solidFill>
                  <a:srgbClr val="888888"/>
                </a:solidFill>
              </a:defRPr>
            </a:lvl9pPr>
          </a:lstStyle>
          <a:p>
            <a:endParaRPr/>
          </a:p>
        </p:txBody>
      </p:sp>
      <p:sp>
        <p:nvSpPr>
          <p:cNvPr id="30" name="Google Shape;30;p14"/>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2209358" y="4350962"/>
            <a:ext cx="19723657" cy="12309390"/>
          </a:xfrm>
          <a:prstGeom prst="rect">
            <a:avLst/>
          </a:prstGeom>
          <a:noFill/>
          <a:ln>
            <a:noFill/>
          </a:ln>
        </p:spPr>
        <p:txBody>
          <a:bodyPr spcFirstLastPara="1" wrap="square" lIns="179400" tIns="89700" rIns="179400" bIns="89700" anchor="t" anchorCtr="0">
            <a:normAutofit/>
          </a:bodyPr>
          <a:lstStyle>
            <a:lvl1pPr marL="457200" lvl="0" indent="-577850" algn="l">
              <a:spcBef>
                <a:spcPts val="1100"/>
              </a:spcBef>
              <a:spcAft>
                <a:spcPts val="0"/>
              </a:spcAft>
              <a:buClr>
                <a:schemeClr val="dk1"/>
              </a:buClr>
              <a:buSzPts val="5500"/>
              <a:buChar char="•"/>
              <a:defRPr sz="5500"/>
            </a:lvl1pPr>
            <a:lvl2pPr marL="914400" lvl="1" indent="-527050" algn="l">
              <a:spcBef>
                <a:spcPts val="940"/>
              </a:spcBef>
              <a:spcAft>
                <a:spcPts val="0"/>
              </a:spcAft>
              <a:buClr>
                <a:schemeClr val="dk1"/>
              </a:buClr>
              <a:buSzPts val="4700"/>
              <a:buChar char="–"/>
              <a:defRPr sz="4700"/>
            </a:lvl2pPr>
            <a:lvl3pPr marL="1371600" lvl="2" indent="-476250" algn="l">
              <a:spcBef>
                <a:spcPts val="780"/>
              </a:spcBef>
              <a:spcAft>
                <a:spcPts val="0"/>
              </a:spcAft>
              <a:buClr>
                <a:schemeClr val="dk1"/>
              </a:buClr>
              <a:buSzPts val="3900"/>
              <a:buChar char="•"/>
              <a:defRPr sz="3900"/>
            </a:lvl3pPr>
            <a:lvl4pPr marL="1828800" lvl="3" indent="-450850" algn="l">
              <a:spcBef>
                <a:spcPts val="700"/>
              </a:spcBef>
              <a:spcAft>
                <a:spcPts val="0"/>
              </a:spcAft>
              <a:buClr>
                <a:schemeClr val="dk1"/>
              </a:buClr>
              <a:buSzPts val="3500"/>
              <a:buChar char="–"/>
              <a:defRPr sz="3500"/>
            </a:lvl4pPr>
            <a:lvl5pPr marL="2286000" lvl="4" indent="-450850" algn="l">
              <a:spcBef>
                <a:spcPts val="700"/>
              </a:spcBef>
              <a:spcAft>
                <a:spcPts val="0"/>
              </a:spcAft>
              <a:buClr>
                <a:schemeClr val="dk1"/>
              </a:buClr>
              <a:buSzPts val="3500"/>
              <a:buChar char="»"/>
              <a:defRPr sz="3500"/>
            </a:lvl5pPr>
            <a:lvl6pPr marL="2743200" lvl="5" indent="-450850" algn="l">
              <a:spcBef>
                <a:spcPts val="700"/>
              </a:spcBef>
              <a:spcAft>
                <a:spcPts val="0"/>
              </a:spcAft>
              <a:buClr>
                <a:schemeClr val="dk1"/>
              </a:buClr>
              <a:buSzPts val="3500"/>
              <a:buChar char="•"/>
              <a:defRPr sz="3500"/>
            </a:lvl6pPr>
            <a:lvl7pPr marL="3200400" lvl="6" indent="-450850" algn="l">
              <a:spcBef>
                <a:spcPts val="700"/>
              </a:spcBef>
              <a:spcAft>
                <a:spcPts val="0"/>
              </a:spcAft>
              <a:buClr>
                <a:schemeClr val="dk1"/>
              </a:buClr>
              <a:buSzPts val="3500"/>
              <a:buChar char="•"/>
              <a:defRPr sz="3500"/>
            </a:lvl7pPr>
            <a:lvl8pPr marL="3657600" lvl="7" indent="-450850" algn="l">
              <a:spcBef>
                <a:spcPts val="700"/>
              </a:spcBef>
              <a:spcAft>
                <a:spcPts val="0"/>
              </a:spcAft>
              <a:buClr>
                <a:schemeClr val="dk1"/>
              </a:buClr>
              <a:buSzPts val="3500"/>
              <a:buChar char="•"/>
              <a:defRPr sz="3500"/>
            </a:lvl8pPr>
            <a:lvl9pPr marL="4114800" lvl="8" indent="-450850" algn="l">
              <a:spcBef>
                <a:spcPts val="700"/>
              </a:spcBef>
              <a:spcAft>
                <a:spcPts val="0"/>
              </a:spcAft>
              <a:buClr>
                <a:schemeClr val="dk1"/>
              </a:buClr>
              <a:buSzPts val="3500"/>
              <a:buChar char="•"/>
              <a:defRPr sz="3500"/>
            </a:lvl9pPr>
          </a:lstStyle>
          <a:p>
            <a:endParaRPr/>
          </a:p>
        </p:txBody>
      </p:sp>
      <p:sp>
        <p:nvSpPr>
          <p:cNvPr id="36" name="Google Shape;36;p15"/>
          <p:cNvSpPr txBox="1">
            <a:spLocks noGrp="1"/>
          </p:cNvSpPr>
          <p:nvPr>
            <p:ph type="body" idx="2"/>
          </p:nvPr>
        </p:nvSpPr>
        <p:spPr>
          <a:xfrm>
            <a:off x="22268088" y="4350962"/>
            <a:ext cx="19723659" cy="12309390"/>
          </a:xfrm>
          <a:prstGeom prst="rect">
            <a:avLst/>
          </a:prstGeom>
          <a:noFill/>
          <a:ln>
            <a:noFill/>
          </a:ln>
        </p:spPr>
        <p:txBody>
          <a:bodyPr spcFirstLastPara="1" wrap="square" lIns="179400" tIns="89700" rIns="179400" bIns="89700" anchor="t" anchorCtr="0">
            <a:normAutofit/>
          </a:bodyPr>
          <a:lstStyle>
            <a:lvl1pPr marL="457200" lvl="0" indent="-577850" algn="l">
              <a:spcBef>
                <a:spcPts val="1100"/>
              </a:spcBef>
              <a:spcAft>
                <a:spcPts val="0"/>
              </a:spcAft>
              <a:buClr>
                <a:schemeClr val="dk1"/>
              </a:buClr>
              <a:buSzPts val="5500"/>
              <a:buChar char="•"/>
              <a:defRPr sz="5500"/>
            </a:lvl1pPr>
            <a:lvl2pPr marL="914400" lvl="1" indent="-527050" algn="l">
              <a:spcBef>
                <a:spcPts val="940"/>
              </a:spcBef>
              <a:spcAft>
                <a:spcPts val="0"/>
              </a:spcAft>
              <a:buClr>
                <a:schemeClr val="dk1"/>
              </a:buClr>
              <a:buSzPts val="4700"/>
              <a:buChar char="–"/>
              <a:defRPr sz="4700"/>
            </a:lvl2pPr>
            <a:lvl3pPr marL="1371600" lvl="2" indent="-476250" algn="l">
              <a:spcBef>
                <a:spcPts val="780"/>
              </a:spcBef>
              <a:spcAft>
                <a:spcPts val="0"/>
              </a:spcAft>
              <a:buClr>
                <a:schemeClr val="dk1"/>
              </a:buClr>
              <a:buSzPts val="3900"/>
              <a:buChar char="•"/>
              <a:defRPr sz="3900"/>
            </a:lvl3pPr>
            <a:lvl4pPr marL="1828800" lvl="3" indent="-450850" algn="l">
              <a:spcBef>
                <a:spcPts val="700"/>
              </a:spcBef>
              <a:spcAft>
                <a:spcPts val="0"/>
              </a:spcAft>
              <a:buClr>
                <a:schemeClr val="dk1"/>
              </a:buClr>
              <a:buSzPts val="3500"/>
              <a:buChar char="–"/>
              <a:defRPr sz="3500"/>
            </a:lvl4pPr>
            <a:lvl5pPr marL="2286000" lvl="4" indent="-450850" algn="l">
              <a:spcBef>
                <a:spcPts val="700"/>
              </a:spcBef>
              <a:spcAft>
                <a:spcPts val="0"/>
              </a:spcAft>
              <a:buClr>
                <a:schemeClr val="dk1"/>
              </a:buClr>
              <a:buSzPts val="3500"/>
              <a:buChar char="»"/>
              <a:defRPr sz="3500"/>
            </a:lvl5pPr>
            <a:lvl6pPr marL="2743200" lvl="5" indent="-450850" algn="l">
              <a:spcBef>
                <a:spcPts val="700"/>
              </a:spcBef>
              <a:spcAft>
                <a:spcPts val="0"/>
              </a:spcAft>
              <a:buClr>
                <a:schemeClr val="dk1"/>
              </a:buClr>
              <a:buSzPts val="3500"/>
              <a:buChar char="•"/>
              <a:defRPr sz="3500"/>
            </a:lvl6pPr>
            <a:lvl7pPr marL="3200400" lvl="6" indent="-450850" algn="l">
              <a:spcBef>
                <a:spcPts val="700"/>
              </a:spcBef>
              <a:spcAft>
                <a:spcPts val="0"/>
              </a:spcAft>
              <a:buClr>
                <a:schemeClr val="dk1"/>
              </a:buClr>
              <a:buSzPts val="3500"/>
              <a:buChar char="•"/>
              <a:defRPr sz="3500"/>
            </a:lvl7pPr>
            <a:lvl8pPr marL="3657600" lvl="7" indent="-450850" algn="l">
              <a:spcBef>
                <a:spcPts val="700"/>
              </a:spcBef>
              <a:spcAft>
                <a:spcPts val="0"/>
              </a:spcAft>
              <a:buClr>
                <a:schemeClr val="dk1"/>
              </a:buClr>
              <a:buSzPts val="3500"/>
              <a:buChar char="•"/>
              <a:defRPr sz="3500"/>
            </a:lvl8pPr>
            <a:lvl9pPr marL="4114800" lvl="8" indent="-450850" algn="l">
              <a:spcBef>
                <a:spcPts val="700"/>
              </a:spcBef>
              <a:spcAft>
                <a:spcPts val="0"/>
              </a:spcAft>
              <a:buClr>
                <a:schemeClr val="dk1"/>
              </a:buClr>
              <a:buSzPts val="3500"/>
              <a:buChar char="•"/>
              <a:defRPr sz="3500"/>
            </a:lvl9pPr>
          </a:lstStyle>
          <a:p>
            <a:endParaRPr/>
          </a:p>
        </p:txBody>
      </p:sp>
      <p:sp>
        <p:nvSpPr>
          <p:cNvPr id="37" name="Google Shape;37;p15"/>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8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1005205" y="2531515"/>
            <a:ext cx="8882802" cy="1055015"/>
          </a:xfrm>
          <a:prstGeom prst="rect">
            <a:avLst/>
          </a:prstGeom>
          <a:noFill/>
          <a:ln>
            <a:noFill/>
          </a:ln>
        </p:spPr>
        <p:txBody>
          <a:bodyPr spcFirstLastPara="1" wrap="square" lIns="179400" tIns="89700" rIns="179400" bIns="89700" anchor="b" anchorCtr="0">
            <a:normAutofit/>
          </a:bodyPr>
          <a:lstStyle>
            <a:lvl1pPr marL="457200" lvl="0" indent="-228600" algn="l">
              <a:spcBef>
                <a:spcPts val="940"/>
              </a:spcBef>
              <a:spcAft>
                <a:spcPts val="0"/>
              </a:spcAft>
              <a:buClr>
                <a:schemeClr val="dk1"/>
              </a:buClr>
              <a:buSzPts val="4700"/>
              <a:buNone/>
              <a:defRPr sz="4700" b="1"/>
            </a:lvl1pPr>
            <a:lvl2pPr marL="914400" lvl="1" indent="-228600" algn="l">
              <a:spcBef>
                <a:spcPts val="780"/>
              </a:spcBef>
              <a:spcAft>
                <a:spcPts val="0"/>
              </a:spcAft>
              <a:buClr>
                <a:schemeClr val="dk1"/>
              </a:buClr>
              <a:buSzPts val="3900"/>
              <a:buNone/>
              <a:defRPr sz="3900" b="1"/>
            </a:lvl2pPr>
            <a:lvl3pPr marL="1371600" lvl="2" indent="-228600" algn="l">
              <a:spcBef>
                <a:spcPts val="700"/>
              </a:spcBef>
              <a:spcAft>
                <a:spcPts val="0"/>
              </a:spcAft>
              <a:buClr>
                <a:schemeClr val="dk1"/>
              </a:buClr>
              <a:buSzPts val="3500"/>
              <a:buNone/>
              <a:defRPr sz="3500" b="1"/>
            </a:lvl3pPr>
            <a:lvl4pPr marL="1828800" lvl="3" indent="-228600" algn="l">
              <a:spcBef>
                <a:spcPts val="620"/>
              </a:spcBef>
              <a:spcAft>
                <a:spcPts val="0"/>
              </a:spcAft>
              <a:buClr>
                <a:schemeClr val="dk1"/>
              </a:buClr>
              <a:buSzPts val="3100"/>
              <a:buNone/>
              <a:defRPr sz="3100" b="1"/>
            </a:lvl4pPr>
            <a:lvl5pPr marL="2286000" lvl="4" indent="-228600" algn="l">
              <a:spcBef>
                <a:spcPts val="620"/>
              </a:spcBef>
              <a:spcAft>
                <a:spcPts val="0"/>
              </a:spcAft>
              <a:buClr>
                <a:schemeClr val="dk1"/>
              </a:buClr>
              <a:buSzPts val="3100"/>
              <a:buNone/>
              <a:defRPr sz="3100" b="1"/>
            </a:lvl5pPr>
            <a:lvl6pPr marL="2743200" lvl="5" indent="-228600" algn="l">
              <a:spcBef>
                <a:spcPts val="620"/>
              </a:spcBef>
              <a:spcAft>
                <a:spcPts val="0"/>
              </a:spcAft>
              <a:buClr>
                <a:schemeClr val="dk1"/>
              </a:buClr>
              <a:buSzPts val="3100"/>
              <a:buNone/>
              <a:defRPr sz="3100" b="1"/>
            </a:lvl6pPr>
            <a:lvl7pPr marL="3200400" lvl="6" indent="-228600" algn="l">
              <a:spcBef>
                <a:spcPts val="620"/>
              </a:spcBef>
              <a:spcAft>
                <a:spcPts val="0"/>
              </a:spcAft>
              <a:buClr>
                <a:schemeClr val="dk1"/>
              </a:buClr>
              <a:buSzPts val="3100"/>
              <a:buNone/>
              <a:defRPr sz="3100" b="1"/>
            </a:lvl7pPr>
            <a:lvl8pPr marL="3657600" lvl="7" indent="-228600" algn="l">
              <a:spcBef>
                <a:spcPts val="620"/>
              </a:spcBef>
              <a:spcAft>
                <a:spcPts val="0"/>
              </a:spcAft>
              <a:buClr>
                <a:schemeClr val="dk1"/>
              </a:buClr>
              <a:buSzPts val="3100"/>
              <a:buNone/>
              <a:defRPr sz="3100" b="1"/>
            </a:lvl8pPr>
            <a:lvl9pPr marL="4114800" lvl="8" indent="-228600" algn="l">
              <a:spcBef>
                <a:spcPts val="620"/>
              </a:spcBef>
              <a:spcAft>
                <a:spcPts val="0"/>
              </a:spcAft>
              <a:buClr>
                <a:schemeClr val="dk1"/>
              </a:buClr>
              <a:buSzPts val="3100"/>
              <a:buNone/>
              <a:defRPr sz="3100" b="1"/>
            </a:lvl9pPr>
          </a:lstStyle>
          <a:p>
            <a:endParaRPr/>
          </a:p>
        </p:txBody>
      </p:sp>
      <p:sp>
        <p:nvSpPr>
          <p:cNvPr id="43" name="Google Shape;43;p16"/>
          <p:cNvSpPr txBox="1">
            <a:spLocks noGrp="1"/>
          </p:cNvSpPr>
          <p:nvPr>
            <p:ph type="body" idx="2"/>
          </p:nvPr>
        </p:nvSpPr>
        <p:spPr>
          <a:xfrm>
            <a:off x="1005205" y="3586530"/>
            <a:ext cx="8882802" cy="6515967"/>
          </a:xfrm>
          <a:prstGeom prst="rect">
            <a:avLst/>
          </a:prstGeom>
          <a:noFill/>
          <a:ln>
            <a:noFill/>
          </a:ln>
        </p:spPr>
        <p:txBody>
          <a:bodyPr spcFirstLastPara="1" wrap="square" lIns="179400" tIns="89700" rIns="179400" bIns="89700" anchor="t" anchorCtr="0">
            <a:normAutofit/>
          </a:bodyPr>
          <a:lstStyle>
            <a:lvl1pPr marL="457200" lvl="0" indent="-527050" algn="l">
              <a:spcBef>
                <a:spcPts val="940"/>
              </a:spcBef>
              <a:spcAft>
                <a:spcPts val="0"/>
              </a:spcAft>
              <a:buClr>
                <a:schemeClr val="dk1"/>
              </a:buClr>
              <a:buSzPts val="4700"/>
              <a:buChar char="•"/>
              <a:defRPr sz="4700"/>
            </a:lvl1pPr>
            <a:lvl2pPr marL="914400" lvl="1" indent="-476250" algn="l">
              <a:spcBef>
                <a:spcPts val="780"/>
              </a:spcBef>
              <a:spcAft>
                <a:spcPts val="0"/>
              </a:spcAft>
              <a:buClr>
                <a:schemeClr val="dk1"/>
              </a:buClr>
              <a:buSzPts val="3900"/>
              <a:buChar char="–"/>
              <a:defRPr sz="3900"/>
            </a:lvl2pPr>
            <a:lvl3pPr marL="1371600" lvl="2" indent="-450850" algn="l">
              <a:spcBef>
                <a:spcPts val="700"/>
              </a:spcBef>
              <a:spcAft>
                <a:spcPts val="0"/>
              </a:spcAft>
              <a:buClr>
                <a:schemeClr val="dk1"/>
              </a:buClr>
              <a:buSzPts val="3500"/>
              <a:buChar char="•"/>
              <a:defRPr sz="3500"/>
            </a:lvl3pPr>
            <a:lvl4pPr marL="1828800" lvl="3" indent="-425450" algn="l">
              <a:spcBef>
                <a:spcPts val="620"/>
              </a:spcBef>
              <a:spcAft>
                <a:spcPts val="0"/>
              </a:spcAft>
              <a:buClr>
                <a:schemeClr val="dk1"/>
              </a:buClr>
              <a:buSzPts val="3100"/>
              <a:buChar char="–"/>
              <a:defRPr sz="3100"/>
            </a:lvl4pPr>
            <a:lvl5pPr marL="2286000" lvl="4" indent="-425450" algn="l">
              <a:spcBef>
                <a:spcPts val="620"/>
              </a:spcBef>
              <a:spcAft>
                <a:spcPts val="0"/>
              </a:spcAft>
              <a:buClr>
                <a:schemeClr val="dk1"/>
              </a:buClr>
              <a:buSzPts val="3100"/>
              <a:buChar char="»"/>
              <a:defRPr sz="3100"/>
            </a:lvl5pPr>
            <a:lvl6pPr marL="2743200" lvl="5" indent="-425450" algn="l">
              <a:spcBef>
                <a:spcPts val="620"/>
              </a:spcBef>
              <a:spcAft>
                <a:spcPts val="0"/>
              </a:spcAft>
              <a:buClr>
                <a:schemeClr val="dk1"/>
              </a:buClr>
              <a:buSzPts val="3100"/>
              <a:buChar char="•"/>
              <a:defRPr sz="3100"/>
            </a:lvl6pPr>
            <a:lvl7pPr marL="3200400" lvl="6" indent="-425450" algn="l">
              <a:spcBef>
                <a:spcPts val="620"/>
              </a:spcBef>
              <a:spcAft>
                <a:spcPts val="0"/>
              </a:spcAft>
              <a:buClr>
                <a:schemeClr val="dk1"/>
              </a:buClr>
              <a:buSzPts val="3100"/>
              <a:buChar char="•"/>
              <a:defRPr sz="3100"/>
            </a:lvl7pPr>
            <a:lvl8pPr marL="3657600" lvl="7" indent="-425450" algn="l">
              <a:spcBef>
                <a:spcPts val="620"/>
              </a:spcBef>
              <a:spcAft>
                <a:spcPts val="0"/>
              </a:spcAft>
              <a:buClr>
                <a:schemeClr val="dk1"/>
              </a:buClr>
              <a:buSzPts val="3100"/>
              <a:buChar char="•"/>
              <a:defRPr sz="3100"/>
            </a:lvl8pPr>
            <a:lvl9pPr marL="4114800" lvl="8" indent="-425450" algn="l">
              <a:spcBef>
                <a:spcPts val="620"/>
              </a:spcBef>
              <a:spcAft>
                <a:spcPts val="0"/>
              </a:spcAft>
              <a:buClr>
                <a:schemeClr val="dk1"/>
              </a:buClr>
              <a:buSzPts val="3100"/>
              <a:buChar char="•"/>
              <a:defRPr sz="3100"/>
            </a:lvl9pPr>
          </a:lstStyle>
          <a:p>
            <a:endParaRPr/>
          </a:p>
        </p:txBody>
      </p:sp>
      <p:sp>
        <p:nvSpPr>
          <p:cNvPr id="44" name="Google Shape;44;p16"/>
          <p:cNvSpPr txBox="1">
            <a:spLocks noGrp="1"/>
          </p:cNvSpPr>
          <p:nvPr>
            <p:ph type="body" idx="3"/>
          </p:nvPr>
        </p:nvSpPr>
        <p:spPr>
          <a:xfrm>
            <a:off x="10212609" y="2531515"/>
            <a:ext cx="8886291" cy="1055015"/>
          </a:xfrm>
          <a:prstGeom prst="rect">
            <a:avLst/>
          </a:prstGeom>
          <a:noFill/>
          <a:ln>
            <a:noFill/>
          </a:ln>
        </p:spPr>
        <p:txBody>
          <a:bodyPr spcFirstLastPara="1" wrap="square" lIns="179400" tIns="89700" rIns="179400" bIns="89700" anchor="b" anchorCtr="0">
            <a:normAutofit/>
          </a:bodyPr>
          <a:lstStyle>
            <a:lvl1pPr marL="457200" lvl="0" indent="-228600" algn="l">
              <a:spcBef>
                <a:spcPts val="940"/>
              </a:spcBef>
              <a:spcAft>
                <a:spcPts val="0"/>
              </a:spcAft>
              <a:buClr>
                <a:schemeClr val="dk1"/>
              </a:buClr>
              <a:buSzPts val="4700"/>
              <a:buNone/>
              <a:defRPr sz="4700" b="1"/>
            </a:lvl1pPr>
            <a:lvl2pPr marL="914400" lvl="1" indent="-228600" algn="l">
              <a:spcBef>
                <a:spcPts val="780"/>
              </a:spcBef>
              <a:spcAft>
                <a:spcPts val="0"/>
              </a:spcAft>
              <a:buClr>
                <a:schemeClr val="dk1"/>
              </a:buClr>
              <a:buSzPts val="3900"/>
              <a:buNone/>
              <a:defRPr sz="3900" b="1"/>
            </a:lvl2pPr>
            <a:lvl3pPr marL="1371600" lvl="2" indent="-228600" algn="l">
              <a:spcBef>
                <a:spcPts val="700"/>
              </a:spcBef>
              <a:spcAft>
                <a:spcPts val="0"/>
              </a:spcAft>
              <a:buClr>
                <a:schemeClr val="dk1"/>
              </a:buClr>
              <a:buSzPts val="3500"/>
              <a:buNone/>
              <a:defRPr sz="3500" b="1"/>
            </a:lvl3pPr>
            <a:lvl4pPr marL="1828800" lvl="3" indent="-228600" algn="l">
              <a:spcBef>
                <a:spcPts val="620"/>
              </a:spcBef>
              <a:spcAft>
                <a:spcPts val="0"/>
              </a:spcAft>
              <a:buClr>
                <a:schemeClr val="dk1"/>
              </a:buClr>
              <a:buSzPts val="3100"/>
              <a:buNone/>
              <a:defRPr sz="3100" b="1"/>
            </a:lvl4pPr>
            <a:lvl5pPr marL="2286000" lvl="4" indent="-228600" algn="l">
              <a:spcBef>
                <a:spcPts val="620"/>
              </a:spcBef>
              <a:spcAft>
                <a:spcPts val="0"/>
              </a:spcAft>
              <a:buClr>
                <a:schemeClr val="dk1"/>
              </a:buClr>
              <a:buSzPts val="3100"/>
              <a:buNone/>
              <a:defRPr sz="3100" b="1"/>
            </a:lvl5pPr>
            <a:lvl6pPr marL="2743200" lvl="5" indent="-228600" algn="l">
              <a:spcBef>
                <a:spcPts val="620"/>
              </a:spcBef>
              <a:spcAft>
                <a:spcPts val="0"/>
              </a:spcAft>
              <a:buClr>
                <a:schemeClr val="dk1"/>
              </a:buClr>
              <a:buSzPts val="3100"/>
              <a:buNone/>
              <a:defRPr sz="3100" b="1"/>
            </a:lvl6pPr>
            <a:lvl7pPr marL="3200400" lvl="6" indent="-228600" algn="l">
              <a:spcBef>
                <a:spcPts val="620"/>
              </a:spcBef>
              <a:spcAft>
                <a:spcPts val="0"/>
              </a:spcAft>
              <a:buClr>
                <a:schemeClr val="dk1"/>
              </a:buClr>
              <a:buSzPts val="3100"/>
              <a:buNone/>
              <a:defRPr sz="3100" b="1"/>
            </a:lvl7pPr>
            <a:lvl8pPr marL="3657600" lvl="7" indent="-228600" algn="l">
              <a:spcBef>
                <a:spcPts val="620"/>
              </a:spcBef>
              <a:spcAft>
                <a:spcPts val="0"/>
              </a:spcAft>
              <a:buClr>
                <a:schemeClr val="dk1"/>
              </a:buClr>
              <a:buSzPts val="3100"/>
              <a:buNone/>
              <a:defRPr sz="3100" b="1"/>
            </a:lvl8pPr>
            <a:lvl9pPr marL="4114800" lvl="8" indent="-228600" algn="l">
              <a:spcBef>
                <a:spcPts val="620"/>
              </a:spcBef>
              <a:spcAft>
                <a:spcPts val="0"/>
              </a:spcAft>
              <a:buClr>
                <a:schemeClr val="dk1"/>
              </a:buClr>
              <a:buSzPts val="3100"/>
              <a:buNone/>
              <a:defRPr sz="3100" b="1"/>
            </a:lvl9pPr>
          </a:lstStyle>
          <a:p>
            <a:endParaRPr/>
          </a:p>
        </p:txBody>
      </p:sp>
      <p:sp>
        <p:nvSpPr>
          <p:cNvPr id="45" name="Google Shape;45;p16"/>
          <p:cNvSpPr txBox="1">
            <a:spLocks noGrp="1"/>
          </p:cNvSpPr>
          <p:nvPr>
            <p:ph type="body" idx="4"/>
          </p:nvPr>
        </p:nvSpPr>
        <p:spPr>
          <a:xfrm>
            <a:off x="10212609" y="3586530"/>
            <a:ext cx="8886291" cy="6515967"/>
          </a:xfrm>
          <a:prstGeom prst="rect">
            <a:avLst/>
          </a:prstGeom>
          <a:noFill/>
          <a:ln>
            <a:noFill/>
          </a:ln>
        </p:spPr>
        <p:txBody>
          <a:bodyPr spcFirstLastPara="1" wrap="square" lIns="179400" tIns="89700" rIns="179400" bIns="89700" anchor="t" anchorCtr="0">
            <a:normAutofit/>
          </a:bodyPr>
          <a:lstStyle>
            <a:lvl1pPr marL="457200" lvl="0" indent="-527050" algn="l">
              <a:spcBef>
                <a:spcPts val="940"/>
              </a:spcBef>
              <a:spcAft>
                <a:spcPts val="0"/>
              </a:spcAft>
              <a:buClr>
                <a:schemeClr val="dk1"/>
              </a:buClr>
              <a:buSzPts val="4700"/>
              <a:buChar char="•"/>
              <a:defRPr sz="4700"/>
            </a:lvl1pPr>
            <a:lvl2pPr marL="914400" lvl="1" indent="-476250" algn="l">
              <a:spcBef>
                <a:spcPts val="780"/>
              </a:spcBef>
              <a:spcAft>
                <a:spcPts val="0"/>
              </a:spcAft>
              <a:buClr>
                <a:schemeClr val="dk1"/>
              </a:buClr>
              <a:buSzPts val="3900"/>
              <a:buChar char="–"/>
              <a:defRPr sz="3900"/>
            </a:lvl2pPr>
            <a:lvl3pPr marL="1371600" lvl="2" indent="-450850" algn="l">
              <a:spcBef>
                <a:spcPts val="700"/>
              </a:spcBef>
              <a:spcAft>
                <a:spcPts val="0"/>
              </a:spcAft>
              <a:buClr>
                <a:schemeClr val="dk1"/>
              </a:buClr>
              <a:buSzPts val="3500"/>
              <a:buChar char="•"/>
              <a:defRPr sz="3500"/>
            </a:lvl3pPr>
            <a:lvl4pPr marL="1828800" lvl="3" indent="-425450" algn="l">
              <a:spcBef>
                <a:spcPts val="620"/>
              </a:spcBef>
              <a:spcAft>
                <a:spcPts val="0"/>
              </a:spcAft>
              <a:buClr>
                <a:schemeClr val="dk1"/>
              </a:buClr>
              <a:buSzPts val="3100"/>
              <a:buChar char="–"/>
              <a:defRPr sz="3100"/>
            </a:lvl4pPr>
            <a:lvl5pPr marL="2286000" lvl="4" indent="-425450" algn="l">
              <a:spcBef>
                <a:spcPts val="620"/>
              </a:spcBef>
              <a:spcAft>
                <a:spcPts val="0"/>
              </a:spcAft>
              <a:buClr>
                <a:schemeClr val="dk1"/>
              </a:buClr>
              <a:buSzPts val="3100"/>
              <a:buChar char="»"/>
              <a:defRPr sz="3100"/>
            </a:lvl5pPr>
            <a:lvl6pPr marL="2743200" lvl="5" indent="-425450" algn="l">
              <a:spcBef>
                <a:spcPts val="620"/>
              </a:spcBef>
              <a:spcAft>
                <a:spcPts val="0"/>
              </a:spcAft>
              <a:buClr>
                <a:schemeClr val="dk1"/>
              </a:buClr>
              <a:buSzPts val="3100"/>
              <a:buChar char="•"/>
              <a:defRPr sz="3100"/>
            </a:lvl6pPr>
            <a:lvl7pPr marL="3200400" lvl="6" indent="-425450" algn="l">
              <a:spcBef>
                <a:spcPts val="620"/>
              </a:spcBef>
              <a:spcAft>
                <a:spcPts val="0"/>
              </a:spcAft>
              <a:buClr>
                <a:schemeClr val="dk1"/>
              </a:buClr>
              <a:buSzPts val="3100"/>
              <a:buChar char="•"/>
              <a:defRPr sz="3100"/>
            </a:lvl7pPr>
            <a:lvl8pPr marL="3657600" lvl="7" indent="-425450" algn="l">
              <a:spcBef>
                <a:spcPts val="620"/>
              </a:spcBef>
              <a:spcAft>
                <a:spcPts val="0"/>
              </a:spcAft>
              <a:buClr>
                <a:schemeClr val="dk1"/>
              </a:buClr>
              <a:buSzPts val="3100"/>
              <a:buChar char="•"/>
              <a:defRPr sz="3100"/>
            </a:lvl8pPr>
            <a:lvl9pPr marL="4114800" lvl="8" indent="-425450" algn="l">
              <a:spcBef>
                <a:spcPts val="620"/>
              </a:spcBef>
              <a:spcAft>
                <a:spcPts val="0"/>
              </a:spcAft>
              <a:buClr>
                <a:schemeClr val="dk1"/>
              </a:buClr>
              <a:buSzPts val="3100"/>
              <a:buChar char="•"/>
              <a:defRPr sz="3100"/>
            </a:lvl9pPr>
          </a:lstStyle>
          <a:p>
            <a:endParaRPr/>
          </a:p>
        </p:txBody>
      </p:sp>
      <p:sp>
        <p:nvSpPr>
          <p:cNvPr id="46" name="Google Shape;46;p16"/>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1005206" y="450279"/>
            <a:ext cx="6614110" cy="1916307"/>
          </a:xfrm>
          <a:prstGeom prst="rect">
            <a:avLst/>
          </a:prstGeom>
          <a:noFill/>
          <a:ln>
            <a:noFill/>
          </a:ln>
        </p:spPr>
        <p:txBody>
          <a:bodyPr spcFirstLastPara="1" wrap="square" lIns="179400" tIns="89700" rIns="179400" bIns="89700" anchor="b" anchorCtr="0">
            <a:normAutofit/>
          </a:bodyPr>
          <a:lstStyle>
            <a:lvl1pPr lvl="0" algn="l">
              <a:spcBef>
                <a:spcPts val="0"/>
              </a:spcBef>
              <a:spcAft>
                <a:spcPts val="0"/>
              </a:spcAft>
              <a:buClr>
                <a:schemeClr val="dk1"/>
              </a:buClr>
              <a:buSzPts val="3900"/>
              <a:buFont typeface="Calibri"/>
              <a:buNone/>
              <a:defRPr sz="3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7860145" y="450284"/>
            <a:ext cx="11238750" cy="9652217"/>
          </a:xfrm>
          <a:prstGeom prst="rect">
            <a:avLst/>
          </a:prstGeom>
          <a:noFill/>
          <a:ln>
            <a:noFill/>
          </a:ln>
        </p:spPr>
        <p:txBody>
          <a:bodyPr spcFirstLastPara="1" wrap="square" lIns="179400" tIns="89700" rIns="179400" bIns="89700" anchor="t" anchorCtr="0">
            <a:normAutofit/>
          </a:bodyPr>
          <a:lstStyle>
            <a:lvl1pPr marL="457200" lvl="0" indent="-628650" algn="l">
              <a:spcBef>
                <a:spcPts val="1260"/>
              </a:spcBef>
              <a:spcAft>
                <a:spcPts val="0"/>
              </a:spcAft>
              <a:buClr>
                <a:schemeClr val="dk1"/>
              </a:buClr>
              <a:buSzPts val="6300"/>
              <a:buChar char="•"/>
              <a:defRPr sz="6300"/>
            </a:lvl1pPr>
            <a:lvl2pPr marL="914400" lvl="1" indent="-577850" algn="l">
              <a:spcBef>
                <a:spcPts val="1100"/>
              </a:spcBef>
              <a:spcAft>
                <a:spcPts val="0"/>
              </a:spcAft>
              <a:buClr>
                <a:schemeClr val="dk1"/>
              </a:buClr>
              <a:buSzPts val="5500"/>
              <a:buChar char="–"/>
              <a:defRPr sz="5500"/>
            </a:lvl2pPr>
            <a:lvl3pPr marL="1371600" lvl="2" indent="-527050" algn="l">
              <a:spcBef>
                <a:spcPts val="940"/>
              </a:spcBef>
              <a:spcAft>
                <a:spcPts val="0"/>
              </a:spcAft>
              <a:buClr>
                <a:schemeClr val="dk1"/>
              </a:buClr>
              <a:buSzPts val="4700"/>
              <a:buChar char="•"/>
              <a:defRPr sz="4700"/>
            </a:lvl3pPr>
            <a:lvl4pPr marL="1828800" lvl="3" indent="-476250" algn="l">
              <a:spcBef>
                <a:spcPts val="780"/>
              </a:spcBef>
              <a:spcAft>
                <a:spcPts val="0"/>
              </a:spcAft>
              <a:buClr>
                <a:schemeClr val="dk1"/>
              </a:buClr>
              <a:buSzPts val="3900"/>
              <a:buChar char="–"/>
              <a:defRPr sz="3900"/>
            </a:lvl4pPr>
            <a:lvl5pPr marL="2286000" lvl="4" indent="-476250" algn="l">
              <a:spcBef>
                <a:spcPts val="780"/>
              </a:spcBef>
              <a:spcAft>
                <a:spcPts val="0"/>
              </a:spcAft>
              <a:buClr>
                <a:schemeClr val="dk1"/>
              </a:buClr>
              <a:buSzPts val="3900"/>
              <a:buChar char="»"/>
              <a:defRPr sz="3900"/>
            </a:lvl5pPr>
            <a:lvl6pPr marL="2743200" lvl="5" indent="-476250" algn="l">
              <a:spcBef>
                <a:spcPts val="780"/>
              </a:spcBef>
              <a:spcAft>
                <a:spcPts val="0"/>
              </a:spcAft>
              <a:buClr>
                <a:schemeClr val="dk1"/>
              </a:buClr>
              <a:buSzPts val="3900"/>
              <a:buChar char="•"/>
              <a:defRPr sz="3900"/>
            </a:lvl6pPr>
            <a:lvl7pPr marL="3200400" lvl="6" indent="-476250" algn="l">
              <a:spcBef>
                <a:spcPts val="780"/>
              </a:spcBef>
              <a:spcAft>
                <a:spcPts val="0"/>
              </a:spcAft>
              <a:buClr>
                <a:schemeClr val="dk1"/>
              </a:buClr>
              <a:buSzPts val="3900"/>
              <a:buChar char="•"/>
              <a:defRPr sz="3900"/>
            </a:lvl7pPr>
            <a:lvl8pPr marL="3657600" lvl="7" indent="-476250" algn="l">
              <a:spcBef>
                <a:spcPts val="780"/>
              </a:spcBef>
              <a:spcAft>
                <a:spcPts val="0"/>
              </a:spcAft>
              <a:buClr>
                <a:schemeClr val="dk1"/>
              </a:buClr>
              <a:buSzPts val="3900"/>
              <a:buChar char="•"/>
              <a:defRPr sz="3900"/>
            </a:lvl8pPr>
            <a:lvl9pPr marL="4114800" lvl="8" indent="-476250" algn="l">
              <a:spcBef>
                <a:spcPts val="780"/>
              </a:spcBef>
              <a:spcAft>
                <a:spcPts val="0"/>
              </a:spcAft>
              <a:buClr>
                <a:schemeClr val="dk1"/>
              </a:buClr>
              <a:buSzPts val="3900"/>
              <a:buChar char="•"/>
              <a:defRPr sz="3900"/>
            </a:lvl9pPr>
          </a:lstStyle>
          <a:p>
            <a:endParaRPr/>
          </a:p>
        </p:txBody>
      </p:sp>
      <p:sp>
        <p:nvSpPr>
          <p:cNvPr id="61" name="Google Shape;61;p19"/>
          <p:cNvSpPr txBox="1">
            <a:spLocks noGrp="1"/>
          </p:cNvSpPr>
          <p:nvPr>
            <p:ph type="body" idx="2"/>
          </p:nvPr>
        </p:nvSpPr>
        <p:spPr>
          <a:xfrm>
            <a:off x="1005206" y="2366587"/>
            <a:ext cx="6614110" cy="7735910"/>
          </a:xfrm>
          <a:prstGeom prst="rect">
            <a:avLst/>
          </a:prstGeom>
          <a:noFill/>
          <a:ln>
            <a:noFill/>
          </a:ln>
        </p:spPr>
        <p:txBody>
          <a:bodyPr spcFirstLastPara="1" wrap="square" lIns="179400" tIns="89700" rIns="179400" bIns="89700" anchor="t" anchorCtr="0">
            <a:normAutofit/>
          </a:bodyPr>
          <a:lstStyle>
            <a:lvl1pPr marL="457200" lvl="0" indent="-228600" algn="l">
              <a:spcBef>
                <a:spcPts val="540"/>
              </a:spcBef>
              <a:spcAft>
                <a:spcPts val="0"/>
              </a:spcAft>
              <a:buClr>
                <a:schemeClr val="dk1"/>
              </a:buClr>
              <a:buSzPts val="2700"/>
              <a:buNone/>
              <a:defRPr sz="2700"/>
            </a:lvl1pPr>
            <a:lvl2pPr marL="914400" lvl="1" indent="-228600" algn="l">
              <a:spcBef>
                <a:spcPts val="480"/>
              </a:spcBef>
              <a:spcAft>
                <a:spcPts val="0"/>
              </a:spcAft>
              <a:buClr>
                <a:schemeClr val="dk1"/>
              </a:buClr>
              <a:buSzPts val="2400"/>
              <a:buNone/>
              <a:defRPr sz="2400"/>
            </a:lvl2pPr>
            <a:lvl3pPr marL="1371600" lvl="2" indent="-228600" algn="l">
              <a:spcBef>
                <a:spcPts val="400"/>
              </a:spcBef>
              <a:spcAft>
                <a:spcPts val="0"/>
              </a:spcAft>
              <a:buClr>
                <a:schemeClr val="dk1"/>
              </a:buClr>
              <a:buSzPts val="2000"/>
              <a:buNone/>
              <a:defRPr sz="2000"/>
            </a:lvl3pPr>
            <a:lvl4pPr marL="1828800" lvl="3" indent="-228600" algn="l">
              <a:spcBef>
                <a:spcPts val="360"/>
              </a:spcBef>
              <a:spcAft>
                <a:spcPts val="0"/>
              </a:spcAft>
              <a:buClr>
                <a:schemeClr val="dk1"/>
              </a:buClr>
              <a:buSzPts val="1800"/>
              <a:buNone/>
              <a:defRPr sz="1800"/>
            </a:lvl4pPr>
            <a:lvl5pPr marL="2286000" lvl="4" indent="-228600" algn="l">
              <a:spcBef>
                <a:spcPts val="360"/>
              </a:spcBef>
              <a:spcAft>
                <a:spcPts val="0"/>
              </a:spcAft>
              <a:buClr>
                <a:schemeClr val="dk1"/>
              </a:buClr>
              <a:buSzPts val="1800"/>
              <a:buNone/>
              <a:defRPr sz="1800"/>
            </a:lvl5pPr>
            <a:lvl6pPr marL="2743200" lvl="5" indent="-228600" algn="l">
              <a:spcBef>
                <a:spcPts val="360"/>
              </a:spcBef>
              <a:spcAft>
                <a:spcPts val="0"/>
              </a:spcAft>
              <a:buClr>
                <a:schemeClr val="dk1"/>
              </a:buClr>
              <a:buSzPts val="1800"/>
              <a:buNone/>
              <a:defRPr sz="1800"/>
            </a:lvl6pPr>
            <a:lvl7pPr marL="3200400" lvl="6" indent="-228600" algn="l">
              <a:spcBef>
                <a:spcPts val="360"/>
              </a:spcBef>
              <a:spcAft>
                <a:spcPts val="0"/>
              </a:spcAft>
              <a:buClr>
                <a:schemeClr val="dk1"/>
              </a:buClr>
              <a:buSzPts val="1800"/>
              <a:buNone/>
              <a:defRPr sz="1800"/>
            </a:lvl7pPr>
            <a:lvl8pPr marL="3657600" lvl="7" indent="-228600" algn="l">
              <a:spcBef>
                <a:spcPts val="360"/>
              </a:spcBef>
              <a:spcAft>
                <a:spcPts val="0"/>
              </a:spcAft>
              <a:buClr>
                <a:schemeClr val="dk1"/>
              </a:buClr>
              <a:buSzPts val="1800"/>
              <a:buNone/>
              <a:defRPr sz="1800"/>
            </a:lvl8pPr>
            <a:lvl9pPr marL="4114800" lvl="8" indent="-228600" algn="l">
              <a:spcBef>
                <a:spcPts val="360"/>
              </a:spcBef>
              <a:spcAft>
                <a:spcPts val="0"/>
              </a:spcAft>
              <a:buClr>
                <a:schemeClr val="dk1"/>
              </a:buClr>
              <a:buSzPts val="1800"/>
              <a:buNone/>
              <a:defRPr sz="1800"/>
            </a:lvl9pPr>
          </a:lstStyle>
          <a:p>
            <a:endParaRPr/>
          </a:p>
        </p:txBody>
      </p:sp>
      <p:sp>
        <p:nvSpPr>
          <p:cNvPr id="62" name="Google Shape;62;p19"/>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1005205" y="452898"/>
            <a:ext cx="18093690" cy="1884892"/>
          </a:xfrm>
          <a:prstGeom prst="rect">
            <a:avLst/>
          </a:prstGeom>
          <a:noFill/>
          <a:ln>
            <a:noFill/>
          </a:ln>
        </p:spPr>
        <p:txBody>
          <a:bodyPr spcFirstLastPara="1" wrap="square" lIns="179400" tIns="89700" rIns="179400" bIns="89700" anchor="ctr" anchorCtr="0">
            <a:normAutofit/>
          </a:bodyPr>
          <a:lstStyle>
            <a:lvl1pPr marR="0" lvl="0" algn="ctr" rtl="0">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1005205" y="2638849"/>
            <a:ext cx="18093690" cy="7463648"/>
          </a:xfrm>
          <a:prstGeom prst="rect">
            <a:avLst/>
          </a:prstGeom>
          <a:noFill/>
          <a:ln>
            <a:noFill/>
          </a:ln>
        </p:spPr>
        <p:txBody>
          <a:bodyPr spcFirstLastPara="1" wrap="square" lIns="179400" tIns="89700" rIns="179400" bIns="89700" anchor="t" anchorCtr="0">
            <a:normAutofit/>
          </a:bodyPr>
          <a:lstStyle>
            <a:lvl1pPr marL="457200" marR="0" lvl="0" indent="-628650" algn="l" rtl="0">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1pPr>
            <a:lvl2pPr marL="914400" marR="0" lvl="1"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2pPr>
            <a:lvl3pPr marL="1371600" marR="0" lvl="2" indent="-527050" algn="l" rtl="0">
              <a:spcBef>
                <a:spcPts val="940"/>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3pPr>
            <a:lvl4pPr marL="1828800" marR="0" lvl="3"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4pPr>
            <a:lvl5pPr marL="2286000" marR="0" lvl="4"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5pPr>
            <a:lvl6pPr marL="2743200" marR="0" lvl="5"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6pPr>
            <a:lvl7pPr marL="3200400" marR="0" lvl="6"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7pPr>
            <a:lvl8pPr marL="3657600" marR="0" lvl="7"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8pPr>
            <a:lvl9pPr marL="4114800" marR="0" lvl="8" indent="-476250" algn="l" rtl="0">
              <a:spcBef>
                <a:spcPts val="78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1005205" y="10482096"/>
            <a:ext cx="4690957" cy="602118"/>
          </a:xfrm>
          <a:prstGeom prst="rect">
            <a:avLst/>
          </a:prstGeom>
          <a:noFill/>
          <a:ln>
            <a:noFill/>
          </a:ln>
        </p:spPr>
        <p:txBody>
          <a:bodyPr spcFirstLastPara="1" wrap="square" lIns="179400" tIns="89700" rIns="179400" bIns="89700" anchor="ctr" anchorCtr="0">
            <a:noAutofit/>
          </a:bodyPr>
          <a:lstStyle>
            <a:lvl1pPr marR="0" lvl="0" algn="l"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6868901" y="10482096"/>
            <a:ext cx="6366298" cy="602118"/>
          </a:xfrm>
          <a:prstGeom prst="rect">
            <a:avLst/>
          </a:prstGeom>
          <a:noFill/>
          <a:ln>
            <a:noFill/>
          </a:ln>
        </p:spPr>
        <p:txBody>
          <a:bodyPr spcFirstLastPara="1" wrap="square" lIns="179400" tIns="89700" rIns="179400" bIns="89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14407938" y="10482096"/>
            <a:ext cx="4690957" cy="602118"/>
          </a:xfrm>
          <a:prstGeom prst="rect">
            <a:avLst/>
          </a:prstGeom>
          <a:noFill/>
          <a:ln>
            <a:noFill/>
          </a:ln>
        </p:spPr>
        <p:txBody>
          <a:bodyPr spcFirstLastPara="1" wrap="square" lIns="179400" tIns="89700" rIns="179400" bIns="89700" anchor="ctr" anchorCtr="0">
            <a:noAutofit/>
          </a:bodyPr>
          <a:lstStyle>
            <a:lvl1pPr marL="0" marR="0" lvl="0" indent="0" algn="r" rtl="0">
              <a:spcBef>
                <a:spcPts val="0"/>
              </a:spcBef>
              <a:buNone/>
              <a:defRPr sz="2400" b="0" i="0" u="none" strike="noStrike" cap="none">
                <a:solidFill>
                  <a:srgbClr val="888888"/>
                </a:solidFill>
                <a:latin typeface="Calibri"/>
                <a:ea typeface="Calibri"/>
                <a:cs typeface="Calibri"/>
                <a:sym typeface="Calibri"/>
              </a:defRPr>
            </a:lvl1pPr>
            <a:lvl2pPr marL="0" marR="0" lvl="1" indent="0" algn="r" rtl="0">
              <a:spcBef>
                <a:spcPts val="0"/>
              </a:spcBef>
              <a:buNone/>
              <a:defRPr sz="2400" b="0" i="0" u="none" strike="noStrike" cap="none">
                <a:solidFill>
                  <a:srgbClr val="888888"/>
                </a:solidFill>
                <a:latin typeface="Calibri"/>
                <a:ea typeface="Calibri"/>
                <a:cs typeface="Calibri"/>
                <a:sym typeface="Calibri"/>
              </a:defRPr>
            </a:lvl2pPr>
            <a:lvl3pPr marL="0" marR="0" lvl="2" indent="0" algn="r" rtl="0">
              <a:spcBef>
                <a:spcPts val="0"/>
              </a:spcBef>
              <a:buNone/>
              <a:defRPr sz="2400" b="0" i="0" u="none" strike="noStrike" cap="none">
                <a:solidFill>
                  <a:srgbClr val="888888"/>
                </a:solidFill>
                <a:latin typeface="Calibri"/>
                <a:ea typeface="Calibri"/>
                <a:cs typeface="Calibri"/>
                <a:sym typeface="Calibri"/>
              </a:defRPr>
            </a:lvl3pPr>
            <a:lvl4pPr marL="0" marR="0" lvl="3" indent="0" algn="r" rtl="0">
              <a:spcBef>
                <a:spcPts val="0"/>
              </a:spcBef>
              <a:buNone/>
              <a:defRPr sz="2400" b="0" i="0" u="none" strike="noStrike" cap="none">
                <a:solidFill>
                  <a:srgbClr val="888888"/>
                </a:solidFill>
                <a:latin typeface="Calibri"/>
                <a:ea typeface="Calibri"/>
                <a:cs typeface="Calibri"/>
                <a:sym typeface="Calibri"/>
              </a:defRPr>
            </a:lvl4pPr>
            <a:lvl5pPr marL="0" marR="0" lvl="4" indent="0" algn="r" rtl="0">
              <a:spcBef>
                <a:spcPts val="0"/>
              </a:spcBef>
              <a:buNone/>
              <a:defRPr sz="2400" b="0" i="0" u="none" strike="noStrike" cap="none">
                <a:solidFill>
                  <a:srgbClr val="888888"/>
                </a:solidFill>
                <a:latin typeface="Calibri"/>
                <a:ea typeface="Calibri"/>
                <a:cs typeface="Calibri"/>
                <a:sym typeface="Calibri"/>
              </a:defRPr>
            </a:lvl5pPr>
            <a:lvl6pPr marL="0" marR="0" lvl="5" indent="0" algn="r" rtl="0">
              <a:spcBef>
                <a:spcPts val="0"/>
              </a:spcBef>
              <a:buNone/>
              <a:defRPr sz="2400" b="0" i="0" u="none" strike="noStrike" cap="none">
                <a:solidFill>
                  <a:srgbClr val="888888"/>
                </a:solidFill>
                <a:latin typeface="Calibri"/>
                <a:ea typeface="Calibri"/>
                <a:cs typeface="Calibri"/>
                <a:sym typeface="Calibri"/>
              </a:defRPr>
            </a:lvl6pPr>
            <a:lvl7pPr marL="0" marR="0" lvl="6" indent="0" algn="r" rtl="0">
              <a:spcBef>
                <a:spcPts val="0"/>
              </a:spcBef>
              <a:buNone/>
              <a:defRPr sz="2400" b="0" i="0" u="none" strike="noStrike" cap="none">
                <a:solidFill>
                  <a:srgbClr val="888888"/>
                </a:solidFill>
                <a:latin typeface="Calibri"/>
                <a:ea typeface="Calibri"/>
                <a:cs typeface="Calibri"/>
                <a:sym typeface="Calibri"/>
              </a:defRPr>
            </a:lvl7pPr>
            <a:lvl8pPr marL="0" marR="0" lvl="7" indent="0" algn="r" rtl="0">
              <a:spcBef>
                <a:spcPts val="0"/>
              </a:spcBef>
              <a:buNone/>
              <a:defRPr sz="2400" b="0" i="0" u="none" strike="noStrike" cap="none">
                <a:solidFill>
                  <a:srgbClr val="888888"/>
                </a:solidFill>
                <a:latin typeface="Calibri"/>
                <a:ea typeface="Calibri"/>
                <a:cs typeface="Calibri"/>
                <a:sym typeface="Calibri"/>
              </a:defRPr>
            </a:lvl8pPr>
            <a:lvl9pPr marL="0" marR="0" lvl="8" indent="0" algn="r" rtl="0">
              <a:spcBef>
                <a:spcPts val="0"/>
              </a:spcBef>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s://www.colombiacompra.gov.co/sites/cce_public/files/cce_step/cce-sec-gi-19guiasecopii_eemclicitacionpublicaobra20-04-2022.pdf" TargetMode="External"/><Relationship Id="rId3" Type="http://schemas.openxmlformats.org/officeDocument/2006/relationships/image" Target="../media/image5.png"/><Relationship Id="rId7" Type="http://schemas.openxmlformats.org/officeDocument/2006/relationships/hyperlink" Target="https://www.colombiacompra.gov.co/sites/cce_public/files/cce_step/cce-sec-gi-18guiasecopii_eepclicitacionpublica20-04-2022.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olombiacompra.gov.co/sites/cce_public/files/cce_step/cce-sec-gi-20guiasecopii_eemcminimacuantia20-04-2022_0.pdf" TargetMode="External"/><Relationship Id="rId11" Type="http://schemas.openxmlformats.org/officeDocument/2006/relationships/hyperlink" Target="https://www.colombiacompra.gov.co/sites/cce_public/files/cce_step/cce-sec-gi-10eemccontrataciondirectaso08-09-2021.pdf" TargetMode="External"/><Relationship Id="rId5" Type="http://schemas.openxmlformats.org/officeDocument/2006/relationships/image" Target="../media/image7.png"/><Relationship Id="rId10" Type="http://schemas.openxmlformats.org/officeDocument/2006/relationships/hyperlink" Target="https://www.colombiacompra.gov.co/sites/cce_public/files/cce_step/cce-sec-gi-17guiasecopii_eepccontrataciondirectaconofertas20-04-2022.pdf" TargetMode="External"/><Relationship Id="rId4" Type="http://schemas.openxmlformats.org/officeDocument/2006/relationships/image" Target="../media/image6.png"/><Relationship Id="rId9" Type="http://schemas.openxmlformats.org/officeDocument/2006/relationships/hyperlink" Target="https://www.colombiacompra.gov.co/sites/cce_public/files/cce_step/cce-sec-gi-16guiasecopii_eepcconcursomeritosabierto20-04-2022.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olombiacompra.gov.co/sites/cce_public/files/cce_step/cce-sec-gi-21guiasecopii_eemcregimenespecialconofertas20-04-2022.pdf" TargetMode="External"/><Relationship Id="rId3" Type="http://schemas.openxmlformats.org/officeDocument/2006/relationships/image" Target="../media/image5.png"/><Relationship Id="rId7" Type="http://schemas.openxmlformats.org/officeDocument/2006/relationships/hyperlink" Target="https://www.colombiacompra.gov.co/sites/cce_public/files/cce_step/cce-sec-gi-24guiasecopii_eemcseleccionabreviadamenorcuantia20-04-2022.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lombiacompra.gov.co/sites/cce_public/files/cce_step/cce-sec-gi-25guiasecopii_eemcseleccionabreviadasubastainversa_subastaelectronica20-04-2022_0.pdf"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colombiacompra.gov.co/sites/cce_public/files/cce_step/cce-sec-gi-22guiasecopii_eemcregimenespecialsinofertas20-04-202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olombiacompra.gov.co/sites/cce_public/files/cce_step/20190821guiagcincumplimientosentidadestatalv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olombiacompra.gov.co/sites/cce_public/files/cce_step/cce-sec-gi-13eegestioncontractual08-09-2021.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mmunity.secop.gov.co/STS/Users/Login/Index?SkinName=CC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olombiacompra.gov.co/sites/cce_public/files/cce_step/cce-sec-gi-12eeppregistrousuarioscuentaentidadestatal08-09-202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3" name="Imagen 2">
            <a:extLst>
              <a:ext uri="{FF2B5EF4-FFF2-40B4-BE49-F238E27FC236}">
                <a16:creationId xmlns:a16="http://schemas.microsoft.com/office/drawing/2014/main" id="{8975589A-DDEF-6848-9922-0F716E2C7C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32" y="0"/>
            <a:ext cx="13153004" cy="11308548"/>
          </a:xfrm>
          <a:prstGeom prst="rect">
            <a:avLst/>
          </a:prstGeom>
        </p:spPr>
      </p:pic>
      <p:pic>
        <p:nvPicPr>
          <p:cNvPr id="89" name="Google Shape;89;p1" descr="C:\Users\ACER\Desktop\2023\GOBERNACION\MANUAL DE IMAGEN 2023\PRESENTACION INSTITUCIONAL\PLANTILLA-PRESENTACION-ESTITUCIONAL.png"/>
          <p:cNvPicPr preferRelativeResize="0"/>
          <p:nvPr/>
        </p:nvPicPr>
        <p:blipFill rotWithShape="1">
          <a:blip r:embed="rId4">
            <a:alphaModFix/>
          </a:blip>
          <a:srcRect/>
          <a:stretch/>
        </p:blipFill>
        <p:spPr>
          <a:xfrm>
            <a:off x="3492497" y="802"/>
            <a:ext cx="16611603" cy="11308548"/>
          </a:xfrm>
          <a:prstGeom prst="rect">
            <a:avLst/>
          </a:prstGeom>
          <a:noFill/>
          <a:ln>
            <a:noFill/>
          </a:ln>
        </p:spPr>
      </p:pic>
      <p:pic>
        <p:nvPicPr>
          <p:cNvPr id="90" name="Google Shape;90;p1" descr="C:\Users\ACER\Desktop\2022\GOBERNACION\MANUAL DE IMAGEN version 15 de enero 2021\LOGOS SECRETARIAS\LOGO GOBERNACION\LOGO-GOBERNACION-VERTICAL-BLANCO.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654308" y="9074649"/>
            <a:ext cx="4232369" cy="1958175"/>
          </a:xfrm>
          <a:prstGeom prst="rect">
            <a:avLst/>
          </a:prstGeom>
          <a:noFill/>
          <a:ln>
            <a:noFill/>
          </a:ln>
        </p:spPr>
      </p:pic>
      <p:sp>
        <p:nvSpPr>
          <p:cNvPr id="9" name="Google Shape;115;p4">
            <a:extLst>
              <a:ext uri="{FF2B5EF4-FFF2-40B4-BE49-F238E27FC236}">
                <a16:creationId xmlns:a16="http://schemas.microsoft.com/office/drawing/2014/main" id="{371067A8-C26B-114F-A11B-FA2307824958}"/>
              </a:ext>
            </a:extLst>
          </p:cNvPr>
          <p:cNvSpPr txBox="1"/>
          <p:nvPr/>
        </p:nvSpPr>
        <p:spPr>
          <a:xfrm>
            <a:off x="11840071" y="4633996"/>
            <a:ext cx="7110095" cy="1526428"/>
          </a:xfrm>
          <a:prstGeom prst="rect">
            <a:avLst/>
          </a:prstGeom>
          <a:noFill/>
          <a:ln>
            <a:noFill/>
          </a:ln>
        </p:spPr>
        <p:txBody>
          <a:bodyPr spcFirstLastPara="1" wrap="square" lIns="0" tIns="12050" rIns="0" bIns="0" anchor="t" anchorCtr="0">
            <a:spAutoFit/>
          </a:bodyPr>
          <a:lstStyle/>
          <a:p>
            <a:pPr marL="0" marR="0" lvl="0" indent="0" algn="ctr" rtl="0">
              <a:lnSpc>
                <a:spcPct val="119975"/>
              </a:lnSpc>
              <a:spcBef>
                <a:spcPts val="0"/>
              </a:spcBef>
              <a:spcAft>
                <a:spcPts val="0"/>
              </a:spcAft>
              <a:buNone/>
            </a:pPr>
            <a:r>
              <a:rPr lang="es-ES" sz="4100" b="1" dirty="0">
                <a:solidFill>
                  <a:schemeClr val="bg1"/>
                </a:solidFill>
              </a:rPr>
              <a:t>Capacitación Manejo SECOP II</a:t>
            </a:r>
            <a:endParaRPr sz="4100" b="0" i="0" u="none" strike="noStrike" cap="none" dirty="0">
              <a:solidFill>
                <a:schemeClr val="bg1"/>
              </a:solidFill>
              <a:latin typeface="Arial"/>
              <a:ea typeface="Arial"/>
              <a:cs typeface="Arial"/>
              <a:sym typeface="Arial"/>
            </a:endParaRPr>
          </a:p>
        </p:txBody>
      </p:sp>
      <p:sp>
        <p:nvSpPr>
          <p:cNvPr id="11" name="Google Shape;115;p4">
            <a:extLst>
              <a:ext uri="{FF2B5EF4-FFF2-40B4-BE49-F238E27FC236}">
                <a16:creationId xmlns:a16="http://schemas.microsoft.com/office/drawing/2014/main" id="{6A407EC6-CE75-FC49-97B2-537661CBD7B7}"/>
              </a:ext>
            </a:extLst>
          </p:cNvPr>
          <p:cNvSpPr txBox="1"/>
          <p:nvPr/>
        </p:nvSpPr>
        <p:spPr>
          <a:xfrm>
            <a:off x="11520162" y="6924039"/>
            <a:ext cx="7110095" cy="1274052"/>
          </a:xfrm>
          <a:prstGeom prst="rect">
            <a:avLst/>
          </a:prstGeom>
          <a:noFill/>
          <a:ln>
            <a:noFill/>
          </a:ln>
        </p:spPr>
        <p:txBody>
          <a:bodyPr spcFirstLastPara="1" wrap="square" lIns="0" tIns="12050" rIns="0" bIns="0" anchor="t" anchorCtr="0">
            <a:spAutoFit/>
          </a:bodyPr>
          <a:lstStyle/>
          <a:p>
            <a:pPr marL="0" marR="0" lvl="0" indent="0" algn="ctr" rtl="0">
              <a:spcBef>
                <a:spcPts val="0"/>
              </a:spcBef>
              <a:spcAft>
                <a:spcPts val="0"/>
              </a:spcAft>
              <a:buNone/>
            </a:pPr>
            <a:r>
              <a:rPr lang="es-ES" sz="4100" b="1" dirty="0">
                <a:solidFill>
                  <a:schemeClr val="bg1"/>
                </a:solidFill>
              </a:rPr>
              <a:t>Secretaría de Educación</a:t>
            </a:r>
          </a:p>
          <a:p>
            <a:pPr marL="0" marR="0" lvl="0" indent="0" algn="ctr" rtl="0">
              <a:spcBef>
                <a:spcPts val="0"/>
              </a:spcBef>
              <a:spcAft>
                <a:spcPts val="0"/>
              </a:spcAft>
              <a:buNone/>
            </a:pPr>
            <a:r>
              <a:rPr lang="es-ES" sz="4100" b="1" dirty="0">
                <a:solidFill>
                  <a:schemeClr val="bg1"/>
                </a:solidFill>
              </a:rPr>
              <a:t>d</a:t>
            </a:r>
            <a:r>
              <a:rPr lang="es-ES" sz="4100" b="1" i="0" u="none" strike="noStrike" cap="none" dirty="0">
                <a:solidFill>
                  <a:schemeClr val="bg1"/>
                </a:solidFill>
                <a:latin typeface="Arial"/>
                <a:ea typeface="Arial"/>
                <a:cs typeface="Arial"/>
                <a:sym typeface="Arial"/>
              </a:rPr>
              <a:t>e Cundinamarca</a:t>
            </a:r>
            <a:endParaRPr sz="4100" b="0" i="0" u="none" strike="noStrike" cap="none" dirty="0">
              <a:solidFill>
                <a:schemeClr val="bg1"/>
              </a:solidFill>
              <a:latin typeface="Arial"/>
              <a:ea typeface="Arial"/>
              <a:cs typeface="Arial"/>
              <a:sym typeface="Arial"/>
            </a:endParaRPr>
          </a:p>
        </p:txBody>
      </p:sp>
      <p:sp>
        <p:nvSpPr>
          <p:cNvPr id="2" name="CuadroTexto 1"/>
          <p:cNvSpPr txBox="1"/>
          <p:nvPr/>
        </p:nvSpPr>
        <p:spPr>
          <a:xfrm>
            <a:off x="11520162" y="2497754"/>
            <a:ext cx="7749915" cy="1938992"/>
          </a:xfrm>
          <a:prstGeom prst="rect">
            <a:avLst/>
          </a:prstGeom>
          <a:noFill/>
        </p:spPr>
        <p:txBody>
          <a:bodyPr wrap="square" rtlCol="0">
            <a:spAutoFit/>
          </a:bodyPr>
          <a:lstStyle/>
          <a:p>
            <a:pPr algn="ctr"/>
            <a:r>
              <a:rPr lang="es-CO" sz="6000" b="1" spc="15" dirty="0">
                <a:solidFill>
                  <a:srgbClr val="FFFFFF"/>
                </a:solidFill>
              </a:rPr>
              <a:t>OFICINA ASESORA JURÍDICA</a:t>
            </a:r>
            <a:endParaRPr lang="es-CO"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7696200"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Uso del SECOP II Instituciones Educativas</a:t>
            </a:r>
            <a:endParaRPr lang="es-CO" sz="3200" b="1" i="1" dirty="0">
              <a:solidFill>
                <a:prstClr val="white"/>
              </a:solidFill>
              <a:latin typeface="Oswald"/>
              <a:cs typeface="Arial"/>
            </a:endParaRPr>
          </a:p>
          <a:p>
            <a:endParaRPr lang="es-CO" sz="3600" dirty="0">
              <a:latin typeface="Oswald"/>
            </a:endParaRPr>
          </a:p>
        </p:txBody>
      </p:sp>
      <p:pic>
        <p:nvPicPr>
          <p:cNvPr id="9" name="Imagen 8" descr="Interfaz de usuario gráfica, Texto, Aplicación&#10;&#10;Descripción generada automáticamente">
            <a:extLst>
              <a:ext uri="{FF2B5EF4-FFF2-40B4-BE49-F238E27FC236}">
                <a16:creationId xmlns:a16="http://schemas.microsoft.com/office/drawing/2014/main" id="{219FCE68-89F7-4C31-9C15-784664FBAA47}"/>
              </a:ext>
            </a:extLst>
          </p:cNvPr>
          <p:cNvPicPr>
            <a:picLocks noChangeAspect="1"/>
          </p:cNvPicPr>
          <p:nvPr/>
        </p:nvPicPr>
        <p:blipFill rotWithShape="1">
          <a:blip r:embed="rId6"/>
          <a:srcRect l="29871" t="19559" r="31602" b="47797"/>
          <a:stretch/>
        </p:blipFill>
        <p:spPr bwMode="auto">
          <a:xfrm>
            <a:off x="5401656" y="2102036"/>
            <a:ext cx="14251594" cy="7676578"/>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0BBE8162-867D-4382-9E16-CF8A8CFF3E87}"/>
              </a:ext>
            </a:extLst>
          </p:cNvPr>
          <p:cNvPicPr>
            <a:picLocks noChangeAspect="1"/>
          </p:cNvPicPr>
          <p:nvPr/>
        </p:nvPicPr>
        <p:blipFill>
          <a:blip r:embed="rId7"/>
          <a:stretch>
            <a:fillRect/>
          </a:stretch>
        </p:blipFill>
        <p:spPr>
          <a:xfrm>
            <a:off x="1545197" y="2669262"/>
            <a:ext cx="4084770" cy="5297182"/>
          </a:xfrm>
          <a:prstGeom prst="rect">
            <a:avLst/>
          </a:prstGeom>
        </p:spPr>
      </p:pic>
    </p:spTree>
    <p:extLst>
      <p:ext uri="{BB962C8B-B14F-4D97-AF65-F5344CB8AC3E}">
        <p14:creationId xmlns:p14="http://schemas.microsoft.com/office/powerpoint/2010/main" val="160050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7696200"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Uso del SECOP II Instituciones Educativas</a:t>
            </a:r>
            <a:endParaRPr lang="es-CO" sz="3200" b="1" i="1" dirty="0">
              <a:solidFill>
                <a:prstClr val="white"/>
              </a:solidFill>
              <a:latin typeface="Oswald"/>
              <a:cs typeface="Arial"/>
            </a:endParaRPr>
          </a:p>
          <a:p>
            <a:endParaRPr lang="es-CO" sz="3600" dirty="0">
              <a:latin typeface="Oswald"/>
            </a:endParaRPr>
          </a:p>
        </p:txBody>
      </p:sp>
      <p:graphicFrame>
        <p:nvGraphicFramePr>
          <p:cNvPr id="8" name="Tabla 7">
            <a:extLst>
              <a:ext uri="{FF2B5EF4-FFF2-40B4-BE49-F238E27FC236}">
                <a16:creationId xmlns:a16="http://schemas.microsoft.com/office/drawing/2014/main" id="{34671C4C-0099-4CBF-834B-4C05886031DD}"/>
              </a:ext>
            </a:extLst>
          </p:cNvPr>
          <p:cNvGraphicFramePr>
            <a:graphicFrameLocks noGrp="1"/>
          </p:cNvGraphicFramePr>
          <p:nvPr>
            <p:extLst>
              <p:ext uri="{D42A27DB-BD31-4B8C-83A1-F6EECF244321}">
                <p14:modId xmlns:p14="http://schemas.microsoft.com/office/powerpoint/2010/main" val="3089618579"/>
              </p:ext>
            </p:extLst>
          </p:nvPr>
        </p:nvGraphicFramePr>
        <p:xfrm>
          <a:off x="1414799" y="1842567"/>
          <a:ext cx="15495254" cy="8115498"/>
        </p:xfrm>
        <a:graphic>
          <a:graphicData uri="http://schemas.openxmlformats.org/drawingml/2006/table">
            <a:tbl>
              <a:tblPr>
                <a:tableStyleId>{5C22544A-7EE6-4342-B048-85BDC9FD1C3A}</a:tableStyleId>
              </a:tblPr>
              <a:tblGrid>
                <a:gridCol w="7569553">
                  <a:extLst>
                    <a:ext uri="{9D8B030D-6E8A-4147-A177-3AD203B41FA5}">
                      <a16:colId xmlns:a16="http://schemas.microsoft.com/office/drawing/2014/main" val="2833778853"/>
                    </a:ext>
                  </a:extLst>
                </a:gridCol>
                <a:gridCol w="4474510">
                  <a:extLst>
                    <a:ext uri="{9D8B030D-6E8A-4147-A177-3AD203B41FA5}">
                      <a16:colId xmlns:a16="http://schemas.microsoft.com/office/drawing/2014/main" val="2555249210"/>
                    </a:ext>
                  </a:extLst>
                </a:gridCol>
                <a:gridCol w="3451191">
                  <a:extLst>
                    <a:ext uri="{9D8B030D-6E8A-4147-A177-3AD203B41FA5}">
                      <a16:colId xmlns:a16="http://schemas.microsoft.com/office/drawing/2014/main" val="2691810708"/>
                    </a:ext>
                  </a:extLst>
                </a:gridCol>
              </a:tblGrid>
              <a:tr h="1881020">
                <a:tc>
                  <a:txBody>
                    <a:bodyPr/>
                    <a:lstStyle/>
                    <a:p>
                      <a:pPr algn="ctr" fontAlgn="b"/>
                      <a:r>
                        <a:rPr lang="es-CO" sz="2800" b="1" u="none" strike="noStrike" dirty="0">
                          <a:solidFill>
                            <a:srgbClr val="7030A0"/>
                          </a:solidFill>
                          <a:effectLst/>
                        </a:rPr>
                        <a:t>MÓDULOS DEL SECOP II</a:t>
                      </a:r>
                    </a:p>
                    <a:p>
                      <a:pPr algn="l" fontAlgn="b"/>
                      <a:r>
                        <a:rPr lang="es-CO" sz="2800" b="1" u="none" strike="noStrike" dirty="0">
                          <a:solidFill>
                            <a:srgbClr val="7030A0"/>
                          </a:solidFill>
                          <a:effectLst/>
                        </a:rPr>
                        <a:t> </a:t>
                      </a:r>
                      <a:endParaRPr lang="es-CO" sz="2800" b="1" i="0" u="none" strike="noStrike" dirty="0">
                        <a:solidFill>
                          <a:srgbClr val="7030A0"/>
                        </a:solidFill>
                        <a:effectLst/>
                        <a:latin typeface="Calibri" panose="020F0502020204030204" pitchFamily="34" charset="0"/>
                      </a:endParaRPr>
                    </a:p>
                  </a:txBody>
                  <a:tcPr marL="9525" marR="9525" marT="9525" marB="0" anchor="b"/>
                </a:tc>
                <a:tc>
                  <a:txBody>
                    <a:bodyPr/>
                    <a:lstStyle/>
                    <a:p>
                      <a:pPr algn="ctr" fontAlgn="b"/>
                      <a:r>
                        <a:rPr lang="es-CO" sz="2800" b="1" u="none" strike="noStrike" dirty="0">
                          <a:solidFill>
                            <a:srgbClr val="7030A0"/>
                          </a:solidFill>
                          <a:effectLst/>
                        </a:rPr>
                        <a:t>TRANSACCIONAL </a:t>
                      </a:r>
                    </a:p>
                    <a:p>
                      <a:pPr algn="ctr" fontAlgn="b"/>
                      <a:r>
                        <a:rPr lang="es-CO" sz="2800" b="1" u="none" strike="noStrike" dirty="0">
                          <a:solidFill>
                            <a:srgbClr val="7030A0"/>
                          </a:solidFill>
                          <a:effectLst/>
                        </a:rPr>
                        <a:t> </a:t>
                      </a:r>
                      <a:endParaRPr lang="es-CO" sz="2800" b="1" i="0" u="none" strike="noStrike" dirty="0">
                        <a:solidFill>
                          <a:srgbClr val="7030A0"/>
                        </a:solidFill>
                        <a:effectLst/>
                        <a:latin typeface="Calibri" panose="020F0502020204030204" pitchFamily="34" charset="0"/>
                      </a:endParaRPr>
                    </a:p>
                  </a:txBody>
                  <a:tcPr marL="9525" marR="9525" marT="9525" marB="0" anchor="b"/>
                </a:tc>
                <a:tc>
                  <a:txBody>
                    <a:bodyPr/>
                    <a:lstStyle/>
                    <a:p>
                      <a:pPr algn="ctr" fontAlgn="b"/>
                      <a:r>
                        <a:rPr lang="es-CO" sz="2800" b="1" u="none" strike="noStrike" dirty="0">
                          <a:solidFill>
                            <a:srgbClr val="7030A0"/>
                          </a:solidFill>
                          <a:effectLst/>
                        </a:rPr>
                        <a:t>PUBLICITARIO</a:t>
                      </a:r>
                    </a:p>
                    <a:p>
                      <a:pPr algn="ctr" fontAlgn="b"/>
                      <a:r>
                        <a:rPr lang="es-CO" sz="2800" b="1" u="none" strike="noStrike" dirty="0">
                          <a:solidFill>
                            <a:srgbClr val="7030A0"/>
                          </a:solidFill>
                          <a:effectLst/>
                        </a:rPr>
                        <a:t> </a:t>
                      </a:r>
                      <a:endParaRPr lang="es-CO" sz="2800" b="1" i="0" u="none" strike="noStrike" dirty="0">
                        <a:solidFill>
                          <a:srgbClr val="7030A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8242717"/>
                  </a:ext>
                </a:extLst>
              </a:tr>
              <a:tr h="533146">
                <a:tc>
                  <a:txBody>
                    <a:bodyPr/>
                    <a:lstStyle/>
                    <a:p>
                      <a:pPr algn="l" fontAlgn="b"/>
                      <a:r>
                        <a:rPr lang="es-CO" sz="2800" u="none" strike="noStrike" dirty="0">
                          <a:solidFill>
                            <a:schemeClr val="accent6">
                              <a:lumMod val="75000"/>
                            </a:schemeClr>
                          </a:solidFill>
                          <a:effectLst/>
                        </a:rPr>
                        <a:t>RÉGIMEN ESPECIAL SIN OFERTA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4277025"/>
                  </a:ext>
                </a:extLst>
              </a:tr>
              <a:tr h="533146">
                <a:tc>
                  <a:txBody>
                    <a:bodyPr/>
                    <a:lstStyle/>
                    <a:p>
                      <a:pPr algn="l" fontAlgn="b"/>
                      <a:r>
                        <a:rPr lang="es-CO" sz="2800" u="none" strike="noStrike" dirty="0">
                          <a:solidFill>
                            <a:schemeClr val="accent6">
                              <a:lumMod val="75000"/>
                            </a:schemeClr>
                          </a:solidFill>
                          <a:effectLst/>
                        </a:rPr>
                        <a:t>RÉGIMEN ESPECIAL CON OFERTA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a:solidFill>
                            <a:schemeClr val="accent5">
                              <a:lumMod val="75000"/>
                            </a:schemeClr>
                          </a:solidFill>
                          <a:effectLst/>
                        </a:rPr>
                        <a:t> </a:t>
                      </a:r>
                      <a:endParaRPr lang="es-CO" sz="2800" b="0" i="0" u="none" strike="noStrike">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8928353"/>
                  </a:ext>
                </a:extLst>
              </a:tr>
              <a:tr h="533146">
                <a:tc>
                  <a:txBody>
                    <a:bodyPr/>
                    <a:lstStyle/>
                    <a:p>
                      <a:pPr algn="l" fontAlgn="b"/>
                      <a:r>
                        <a:rPr lang="es-CO" sz="2800" u="none" strike="noStrike" dirty="0">
                          <a:solidFill>
                            <a:schemeClr val="accent6">
                              <a:lumMod val="75000"/>
                            </a:schemeClr>
                          </a:solidFill>
                          <a:effectLst/>
                        </a:rPr>
                        <a:t>CONTRATACIÓN DIRECTA CON OFERTA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5629155"/>
                  </a:ext>
                </a:extLst>
              </a:tr>
              <a:tr h="533146">
                <a:tc>
                  <a:txBody>
                    <a:bodyPr/>
                    <a:lstStyle/>
                    <a:p>
                      <a:pPr algn="l" fontAlgn="b"/>
                      <a:r>
                        <a:rPr lang="es-CO" sz="2800" u="none" strike="noStrike" dirty="0">
                          <a:solidFill>
                            <a:schemeClr val="accent6">
                              <a:lumMod val="75000"/>
                            </a:schemeClr>
                          </a:solidFill>
                          <a:effectLst/>
                        </a:rPr>
                        <a:t>CONTRATACIÓN DIRECTA SIN OFERTA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5113246"/>
                  </a:ext>
                </a:extLst>
              </a:tr>
              <a:tr h="533146">
                <a:tc>
                  <a:txBody>
                    <a:bodyPr/>
                    <a:lstStyle/>
                    <a:p>
                      <a:pPr algn="l" fontAlgn="b"/>
                      <a:r>
                        <a:rPr lang="es-CO" sz="2800" u="none" strike="noStrike" dirty="0">
                          <a:solidFill>
                            <a:schemeClr val="accent6">
                              <a:lumMod val="75000"/>
                            </a:schemeClr>
                          </a:solidFill>
                          <a:effectLst/>
                        </a:rPr>
                        <a:t>MÍNIMA CUANTÍA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663410"/>
                  </a:ext>
                </a:extLst>
              </a:tr>
              <a:tr h="533146">
                <a:tc>
                  <a:txBody>
                    <a:bodyPr/>
                    <a:lstStyle/>
                    <a:p>
                      <a:pPr algn="l" fontAlgn="b"/>
                      <a:r>
                        <a:rPr lang="es-CO" sz="2800" u="none" strike="noStrike" dirty="0">
                          <a:solidFill>
                            <a:schemeClr val="accent6">
                              <a:lumMod val="75000"/>
                            </a:schemeClr>
                          </a:solidFill>
                          <a:effectLst/>
                        </a:rPr>
                        <a:t>MENOR CUANTÍA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a:solidFill>
                            <a:schemeClr val="accent5">
                              <a:lumMod val="75000"/>
                            </a:schemeClr>
                          </a:solidFill>
                          <a:effectLst/>
                        </a:rPr>
                        <a:t>X</a:t>
                      </a:r>
                      <a:endParaRPr lang="es-CO" sz="2800" b="0" i="0" u="none" strike="noStrike">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7223714"/>
                  </a:ext>
                </a:extLst>
              </a:tr>
              <a:tr h="903018">
                <a:tc>
                  <a:txBody>
                    <a:bodyPr/>
                    <a:lstStyle/>
                    <a:p>
                      <a:pPr algn="l" fontAlgn="b"/>
                      <a:r>
                        <a:rPr lang="es-MX" sz="2800" u="none" strike="noStrike" dirty="0">
                          <a:solidFill>
                            <a:schemeClr val="accent6">
                              <a:lumMod val="75000"/>
                            </a:schemeClr>
                          </a:solidFill>
                          <a:effectLst/>
                        </a:rPr>
                        <a:t>MENOR CUANTÍA SIN MANIFESTACIÓN DE INTERÉS</a:t>
                      </a:r>
                      <a:endParaRPr lang="es-MX"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5320682"/>
                  </a:ext>
                </a:extLst>
              </a:tr>
              <a:tr h="533146">
                <a:tc>
                  <a:txBody>
                    <a:bodyPr/>
                    <a:lstStyle/>
                    <a:p>
                      <a:pPr algn="l" fontAlgn="b"/>
                      <a:r>
                        <a:rPr lang="es-CO" sz="2800" u="none" strike="noStrike" dirty="0">
                          <a:solidFill>
                            <a:schemeClr val="accent6">
                              <a:lumMod val="75000"/>
                            </a:schemeClr>
                          </a:solidFill>
                          <a:effectLst/>
                        </a:rPr>
                        <a:t>SUBASTA ELECTRÓNICA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a:solidFill>
                            <a:schemeClr val="accent5">
                              <a:lumMod val="75000"/>
                            </a:schemeClr>
                          </a:solidFill>
                          <a:effectLst/>
                        </a:rPr>
                        <a:t> </a:t>
                      </a:r>
                      <a:endParaRPr lang="es-CO" sz="2800" b="0" i="0" u="none" strike="noStrike">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1268605"/>
                  </a:ext>
                </a:extLst>
              </a:tr>
              <a:tr h="533146">
                <a:tc>
                  <a:txBody>
                    <a:bodyPr/>
                    <a:lstStyle/>
                    <a:p>
                      <a:pPr algn="l" fontAlgn="b"/>
                      <a:r>
                        <a:rPr lang="es-CO" sz="2800" u="none" strike="noStrike" dirty="0">
                          <a:solidFill>
                            <a:schemeClr val="accent6">
                              <a:lumMod val="75000"/>
                            </a:schemeClr>
                          </a:solidFill>
                          <a:effectLst/>
                        </a:rPr>
                        <a:t>CONCURSO DE MÉRITOS ABIERTO</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0735718"/>
                  </a:ext>
                </a:extLst>
              </a:tr>
              <a:tr h="533146">
                <a:tc>
                  <a:txBody>
                    <a:bodyPr/>
                    <a:lstStyle/>
                    <a:p>
                      <a:pPr algn="l" fontAlgn="b"/>
                      <a:r>
                        <a:rPr lang="es-CO" sz="2800" u="none" strike="noStrike" dirty="0">
                          <a:solidFill>
                            <a:schemeClr val="accent6">
                              <a:lumMod val="75000"/>
                            </a:schemeClr>
                          </a:solidFill>
                          <a:effectLst/>
                        </a:rPr>
                        <a:t>LICITACIÓN PÚBLICA </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762511"/>
                  </a:ext>
                </a:extLst>
              </a:tr>
              <a:tr h="533146">
                <a:tc>
                  <a:txBody>
                    <a:bodyPr/>
                    <a:lstStyle/>
                    <a:p>
                      <a:pPr algn="l" fontAlgn="b"/>
                      <a:r>
                        <a:rPr lang="es-CO" sz="2800" u="none" strike="noStrike" dirty="0">
                          <a:solidFill>
                            <a:schemeClr val="accent6">
                              <a:lumMod val="75000"/>
                            </a:schemeClr>
                          </a:solidFill>
                          <a:effectLst/>
                        </a:rPr>
                        <a:t>LICITACIÓN PÚBLICA OBRA</a:t>
                      </a:r>
                      <a:endParaRPr lang="es-CO" sz="2800" b="0"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X</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tc>
                  <a:txBody>
                    <a:bodyPr/>
                    <a:lstStyle/>
                    <a:p>
                      <a:pPr algn="ctr" fontAlgn="b"/>
                      <a:r>
                        <a:rPr lang="es-CO" sz="2800" u="none" strike="noStrike" dirty="0">
                          <a:solidFill>
                            <a:schemeClr val="accent5">
                              <a:lumMod val="75000"/>
                            </a:schemeClr>
                          </a:solidFill>
                          <a:effectLst/>
                        </a:rPr>
                        <a:t> </a:t>
                      </a:r>
                      <a:endParaRPr lang="es-CO" sz="2800" b="0" i="0" u="none" strike="noStrike" dirty="0">
                        <a:solidFill>
                          <a:schemeClr val="accent5">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3969"/>
                  </a:ext>
                </a:extLst>
              </a:tr>
            </a:tbl>
          </a:graphicData>
        </a:graphic>
      </p:graphicFrame>
    </p:spTree>
    <p:extLst>
      <p:ext uri="{BB962C8B-B14F-4D97-AF65-F5344CB8AC3E}">
        <p14:creationId xmlns:p14="http://schemas.microsoft.com/office/powerpoint/2010/main" val="113302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7696200"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Uso del SECOP II Instituciones Educativas</a:t>
            </a:r>
            <a:endParaRPr lang="es-CO" sz="3200" b="1" i="1" dirty="0">
              <a:solidFill>
                <a:prstClr val="white"/>
              </a:solidFill>
              <a:latin typeface="Oswald"/>
              <a:cs typeface="Arial"/>
            </a:endParaRPr>
          </a:p>
          <a:p>
            <a:endParaRPr lang="es-CO" sz="3600" dirty="0">
              <a:latin typeface="Oswald"/>
            </a:endParaRPr>
          </a:p>
        </p:txBody>
      </p:sp>
      <p:graphicFrame>
        <p:nvGraphicFramePr>
          <p:cNvPr id="7" name="Tabla 6">
            <a:extLst>
              <a:ext uri="{FF2B5EF4-FFF2-40B4-BE49-F238E27FC236}">
                <a16:creationId xmlns:a16="http://schemas.microsoft.com/office/drawing/2014/main" id="{A36E7DA6-6214-4551-9B53-E2813D158207}"/>
              </a:ext>
            </a:extLst>
          </p:cNvPr>
          <p:cNvGraphicFramePr>
            <a:graphicFrameLocks noGrp="1"/>
          </p:cNvGraphicFramePr>
          <p:nvPr>
            <p:extLst>
              <p:ext uri="{D42A27DB-BD31-4B8C-83A1-F6EECF244321}">
                <p14:modId xmlns:p14="http://schemas.microsoft.com/office/powerpoint/2010/main" val="1985244779"/>
              </p:ext>
            </p:extLst>
          </p:nvPr>
        </p:nvGraphicFramePr>
        <p:xfrm>
          <a:off x="1148862" y="2723432"/>
          <a:ext cx="16459199" cy="7055181"/>
        </p:xfrm>
        <a:graphic>
          <a:graphicData uri="http://schemas.openxmlformats.org/drawingml/2006/table">
            <a:tbl>
              <a:tblPr>
                <a:tableStyleId>{5C22544A-7EE6-4342-B048-85BDC9FD1C3A}</a:tableStyleId>
              </a:tblPr>
              <a:tblGrid>
                <a:gridCol w="8259588">
                  <a:extLst>
                    <a:ext uri="{9D8B030D-6E8A-4147-A177-3AD203B41FA5}">
                      <a16:colId xmlns:a16="http://schemas.microsoft.com/office/drawing/2014/main" val="1784922270"/>
                    </a:ext>
                  </a:extLst>
                </a:gridCol>
                <a:gridCol w="2853159">
                  <a:extLst>
                    <a:ext uri="{9D8B030D-6E8A-4147-A177-3AD203B41FA5}">
                      <a16:colId xmlns:a16="http://schemas.microsoft.com/office/drawing/2014/main" val="2777372848"/>
                    </a:ext>
                  </a:extLst>
                </a:gridCol>
                <a:gridCol w="2673226">
                  <a:extLst>
                    <a:ext uri="{9D8B030D-6E8A-4147-A177-3AD203B41FA5}">
                      <a16:colId xmlns:a16="http://schemas.microsoft.com/office/drawing/2014/main" val="67269395"/>
                    </a:ext>
                  </a:extLst>
                </a:gridCol>
                <a:gridCol w="2673226">
                  <a:extLst>
                    <a:ext uri="{9D8B030D-6E8A-4147-A177-3AD203B41FA5}">
                      <a16:colId xmlns:a16="http://schemas.microsoft.com/office/drawing/2014/main" val="560763493"/>
                    </a:ext>
                  </a:extLst>
                </a:gridCol>
              </a:tblGrid>
              <a:tr h="1546337">
                <a:tc>
                  <a:txBody>
                    <a:bodyPr/>
                    <a:lstStyle/>
                    <a:p>
                      <a:pPr algn="ctr" fontAlgn="ctr"/>
                      <a:r>
                        <a:rPr lang="es-CO" sz="2400" b="1" u="none" strike="noStrike" dirty="0">
                          <a:solidFill>
                            <a:schemeClr val="accent2"/>
                          </a:solidFill>
                          <a:effectLst/>
                        </a:rPr>
                        <a:t>MÓDULOS DEL SECOP II</a:t>
                      </a:r>
                      <a:endParaRPr lang="es-CO" sz="2400" b="1" i="0" u="none" strike="noStrike" dirty="0">
                        <a:solidFill>
                          <a:schemeClr val="accent2"/>
                        </a:solidFill>
                        <a:effectLst/>
                        <a:latin typeface="Calibri" panose="020F0502020204030204" pitchFamily="34" charset="0"/>
                      </a:endParaRPr>
                    </a:p>
                  </a:txBody>
                  <a:tcPr marL="9525" marR="9525" marT="9525" marB="0" anchor="ctr"/>
                </a:tc>
                <a:tc>
                  <a:txBody>
                    <a:bodyPr/>
                    <a:lstStyle/>
                    <a:p>
                      <a:pPr algn="ctr" fontAlgn="ctr"/>
                      <a:r>
                        <a:rPr lang="es-CO" sz="2400" b="1" u="none" strike="noStrike" dirty="0">
                          <a:solidFill>
                            <a:schemeClr val="accent2"/>
                          </a:solidFill>
                          <a:effectLst/>
                        </a:rPr>
                        <a:t>PRESENTACION DE</a:t>
                      </a:r>
                      <a:br>
                        <a:rPr lang="es-CO" sz="2400" b="1" u="none" strike="noStrike" dirty="0">
                          <a:solidFill>
                            <a:schemeClr val="accent2"/>
                          </a:solidFill>
                          <a:effectLst/>
                        </a:rPr>
                      </a:br>
                      <a:r>
                        <a:rPr lang="es-CO" sz="2400" b="1" u="none" strike="noStrike" dirty="0">
                          <a:solidFill>
                            <a:schemeClr val="accent2"/>
                          </a:solidFill>
                          <a:effectLst/>
                        </a:rPr>
                        <a:t>OBSERVACIONES </a:t>
                      </a:r>
                      <a:endParaRPr lang="es-CO" sz="2400" b="1" i="0" u="none" strike="noStrike" dirty="0">
                        <a:solidFill>
                          <a:schemeClr val="accent2"/>
                        </a:solidFill>
                        <a:effectLst/>
                        <a:latin typeface="Calibri" panose="020F0502020204030204" pitchFamily="34" charset="0"/>
                      </a:endParaRPr>
                    </a:p>
                  </a:txBody>
                  <a:tcPr marL="9525" marR="9525" marT="9525" marB="0" anchor="ctr"/>
                </a:tc>
                <a:tc>
                  <a:txBody>
                    <a:bodyPr/>
                    <a:lstStyle/>
                    <a:p>
                      <a:pPr algn="ctr" fontAlgn="ctr"/>
                      <a:r>
                        <a:rPr lang="es-CO" sz="2400" b="1" u="none" strike="noStrike" dirty="0">
                          <a:solidFill>
                            <a:schemeClr val="accent2"/>
                          </a:solidFill>
                          <a:effectLst/>
                        </a:rPr>
                        <a:t>PRESENTACION</a:t>
                      </a:r>
                      <a:br>
                        <a:rPr lang="es-CO" sz="2400" b="1" u="none" strike="noStrike" dirty="0">
                          <a:solidFill>
                            <a:schemeClr val="accent2"/>
                          </a:solidFill>
                          <a:effectLst/>
                        </a:rPr>
                      </a:br>
                      <a:r>
                        <a:rPr lang="es-CO" sz="2400" b="1" u="none" strike="noStrike" dirty="0">
                          <a:solidFill>
                            <a:schemeClr val="accent2"/>
                          </a:solidFill>
                          <a:effectLst/>
                        </a:rPr>
                        <a:t>DE OFERTAS</a:t>
                      </a:r>
                      <a:endParaRPr lang="es-CO" sz="2400" b="1" i="0" u="none" strike="noStrike" dirty="0">
                        <a:solidFill>
                          <a:schemeClr val="accent2"/>
                        </a:solidFill>
                        <a:effectLst/>
                        <a:latin typeface="Calibri" panose="020F0502020204030204" pitchFamily="34" charset="0"/>
                      </a:endParaRPr>
                    </a:p>
                  </a:txBody>
                  <a:tcPr marL="9525" marR="9525" marT="9525" marB="0" anchor="ctr"/>
                </a:tc>
                <a:tc>
                  <a:txBody>
                    <a:bodyPr/>
                    <a:lstStyle/>
                    <a:p>
                      <a:pPr algn="ctr" fontAlgn="ctr"/>
                      <a:r>
                        <a:rPr lang="es-CO" sz="2400" b="1" u="none" strike="noStrike" dirty="0">
                          <a:solidFill>
                            <a:schemeClr val="accent2"/>
                          </a:solidFill>
                          <a:effectLst/>
                        </a:rPr>
                        <a:t>CONTRATO </a:t>
                      </a:r>
                      <a:endParaRPr lang="es-CO" sz="2400" b="1" i="0" u="none" strike="noStrike" dirty="0">
                        <a:solidFill>
                          <a:schemeClr val="accent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2936479"/>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RÉGIMEN ESPECIAL SIN OFERTA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5510842"/>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RÉGIMEN ESPECIAL CON OFERTA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6701066"/>
                  </a:ext>
                </a:extLst>
              </a:tr>
              <a:tr h="564784">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CONTRATACIÓN DIRECTA CON OFERTA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0012767"/>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CONTRATACIÓN DIRECTA SIN OFERTA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3923936"/>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MÍNIMA CUANTÍA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33032"/>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MENOR CUANTÍA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9010436"/>
                  </a:ext>
                </a:extLst>
              </a:tr>
              <a:tr h="494406">
                <a:tc>
                  <a:txBody>
                    <a:bodyPr/>
                    <a:lstStyle/>
                    <a:p>
                      <a:pPr marL="171450" indent="-171450" algn="l" fontAlgn="ctr">
                        <a:buFont typeface="Arial" panose="020B0604020202020204" pitchFamily="34" charset="0"/>
                        <a:buChar char="•"/>
                      </a:pPr>
                      <a:r>
                        <a:rPr lang="es-MX" sz="2000" b="1" u="none" strike="noStrike" dirty="0">
                          <a:solidFill>
                            <a:schemeClr val="accent6">
                              <a:lumMod val="75000"/>
                            </a:schemeClr>
                          </a:solidFill>
                          <a:effectLst/>
                        </a:rPr>
                        <a:t>MENOR CUANTÍA SIN MANIFESTACIÓN DE INTERÉS</a:t>
                      </a:r>
                      <a:endParaRPr lang="es-MX"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1671934"/>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SUBASTA ELECTRÓNICA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9767588"/>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CONCURSO DE MÉRITOS ABIERTO</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01689583"/>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LICITACIÓN PÚBLICA </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X</a:t>
                      </a:r>
                      <a:endParaRPr lang="es-CO"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31797042"/>
                  </a:ext>
                </a:extLst>
              </a:tr>
              <a:tr h="494406">
                <a:tc>
                  <a:txBody>
                    <a:bodyPr/>
                    <a:lstStyle/>
                    <a:p>
                      <a:pPr marL="171450" indent="-171450" algn="l" fontAlgn="ctr">
                        <a:buFont typeface="Arial" panose="020B0604020202020204" pitchFamily="34" charset="0"/>
                        <a:buChar char="•"/>
                      </a:pPr>
                      <a:r>
                        <a:rPr lang="es-CO" sz="2000" b="1" u="none" strike="noStrike" dirty="0">
                          <a:solidFill>
                            <a:schemeClr val="accent6">
                              <a:lumMod val="75000"/>
                            </a:schemeClr>
                          </a:solidFill>
                          <a:effectLst/>
                        </a:rPr>
                        <a:t>LICITACIÓN PÚBLICA OBRA</a:t>
                      </a:r>
                      <a:endParaRPr lang="es-CO" sz="2000" b="1" i="0" u="none" strike="noStrike" dirty="0">
                        <a:solidFill>
                          <a:schemeClr val="accent6">
                            <a:lumMod val="75000"/>
                          </a:schemeClr>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X</a:t>
                      </a:r>
                      <a:endParaRPr lang="es-CO"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4759818"/>
                  </a:ext>
                </a:extLst>
              </a:tr>
            </a:tbl>
          </a:graphicData>
        </a:graphic>
      </p:graphicFrame>
      <p:sp>
        <p:nvSpPr>
          <p:cNvPr id="9" name="3 CuadroTexto">
            <a:extLst>
              <a:ext uri="{FF2B5EF4-FFF2-40B4-BE49-F238E27FC236}">
                <a16:creationId xmlns:a16="http://schemas.microsoft.com/office/drawing/2014/main" id="{24DCDF3C-2298-4090-854B-0BC06F18CC2D}"/>
              </a:ext>
            </a:extLst>
          </p:cNvPr>
          <p:cNvSpPr txBox="1"/>
          <p:nvPr/>
        </p:nvSpPr>
        <p:spPr>
          <a:xfrm>
            <a:off x="273219" y="1343966"/>
            <a:ext cx="9667873" cy="584775"/>
          </a:xfrm>
          <a:prstGeom prst="rect">
            <a:avLst/>
          </a:prstGeom>
          <a:noFill/>
        </p:spPr>
        <p:txBody>
          <a:bodyPr wrap="square" rtlCol="0">
            <a:spAutoFit/>
          </a:bodyPr>
          <a:lstStyle/>
          <a:p>
            <a:pPr defTabSz="685755">
              <a:defRPr/>
            </a:pPr>
            <a:r>
              <a:rPr lang="es-CO" sz="3200" b="1" i="1" dirty="0">
                <a:solidFill>
                  <a:srgbClr val="215485"/>
                </a:solidFill>
                <a:latin typeface="Oswald Demi-Bold" panose="02000603000000000000" pitchFamily="2" charset="77"/>
              </a:rPr>
              <a:t>Fases en la creación de procesos de modo transaccional </a:t>
            </a:r>
          </a:p>
        </p:txBody>
      </p:sp>
    </p:spTree>
    <p:extLst>
      <p:ext uri="{BB962C8B-B14F-4D97-AF65-F5344CB8AC3E}">
        <p14:creationId xmlns:p14="http://schemas.microsoft.com/office/powerpoint/2010/main" val="327332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Modalidades de Contrataci</a:t>
            </a:r>
            <a:r>
              <a:rPr lang="es-MX" sz="3200" b="1" i="1" dirty="0">
                <a:solidFill>
                  <a:prstClr val="white"/>
                </a:solidFill>
                <a:latin typeface="Oswald"/>
              </a:rPr>
              <a:t>ón</a:t>
            </a:r>
            <a:endParaRPr lang="es-CO" sz="3200" b="1" i="1" dirty="0">
              <a:solidFill>
                <a:prstClr val="white"/>
              </a:solidFill>
              <a:latin typeface="Oswald"/>
              <a:cs typeface="Arial"/>
            </a:endParaRPr>
          </a:p>
          <a:p>
            <a:endParaRPr lang="es-CO" sz="3600" dirty="0">
              <a:latin typeface="Oswald"/>
            </a:endParaRPr>
          </a:p>
        </p:txBody>
      </p:sp>
      <p:pic>
        <p:nvPicPr>
          <p:cNvPr id="3" name="Imagen 2">
            <a:extLst>
              <a:ext uri="{FF2B5EF4-FFF2-40B4-BE49-F238E27FC236}">
                <a16:creationId xmlns:a16="http://schemas.microsoft.com/office/drawing/2014/main" id="{8ADA7104-5087-4801-8E19-3D65F3FE57EE}"/>
              </a:ext>
            </a:extLst>
          </p:cNvPr>
          <p:cNvPicPr>
            <a:picLocks noChangeAspect="1"/>
          </p:cNvPicPr>
          <p:nvPr/>
        </p:nvPicPr>
        <p:blipFill rotWithShape="1">
          <a:blip r:embed="rId6"/>
          <a:srcRect l="14909" t="22700" r="13370" b="11275"/>
          <a:stretch/>
        </p:blipFill>
        <p:spPr>
          <a:xfrm>
            <a:off x="1547447" y="1618845"/>
            <a:ext cx="16188996" cy="8379230"/>
          </a:xfrm>
          <a:prstGeom prst="rect">
            <a:avLst/>
          </a:prstGeom>
        </p:spPr>
      </p:pic>
    </p:spTree>
    <p:extLst>
      <p:ext uri="{BB962C8B-B14F-4D97-AF65-F5344CB8AC3E}">
        <p14:creationId xmlns:p14="http://schemas.microsoft.com/office/powerpoint/2010/main" val="38388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Modalidades de Contrataci</a:t>
            </a:r>
            <a:r>
              <a:rPr lang="es-MX" sz="3200" b="1" i="1" dirty="0">
                <a:solidFill>
                  <a:prstClr val="white"/>
                </a:solidFill>
                <a:latin typeface="Oswald"/>
              </a:rPr>
              <a:t>ón</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8279190"/>
          </a:xfrm>
          <a:prstGeom prst="rect">
            <a:avLst/>
          </a:prstGeom>
          <a:noFill/>
        </p:spPr>
        <p:txBody>
          <a:bodyPr wrap="square" rtlCol="0">
            <a:spAutoFit/>
          </a:bodyPr>
          <a:lstStyle/>
          <a:p>
            <a:pPr marL="457200" indent="-457200" algn="just">
              <a:buFont typeface="Wingdings" panose="05000000000000000000" pitchFamily="2" charset="2"/>
              <a:buChar char="Ø"/>
            </a:pPr>
            <a:r>
              <a:rPr lang="es-MX" sz="2800" dirty="0">
                <a:solidFill>
                  <a:schemeClr val="bg2">
                    <a:lumMod val="50000"/>
                  </a:schemeClr>
                </a:solidFill>
              </a:rPr>
              <a:t>Mínima Cuantía: </a:t>
            </a:r>
            <a:r>
              <a:rPr lang="es-MX" sz="2800" dirty="0">
                <a:solidFill>
                  <a:schemeClr val="bg2">
                    <a:lumMod val="50000"/>
                  </a:schemeClr>
                </a:solidFill>
                <a:hlinkClick r:id="rId6"/>
              </a:rPr>
              <a:t>https://www.colombiacompra.gov.co/sites/cce_public/files/cce_step/cce-sec-gi-20guiasecopii_eemcminimacuantia20-04-2022_0.pdf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err="1">
                <a:solidFill>
                  <a:schemeClr val="bg2">
                    <a:lumMod val="50000"/>
                  </a:schemeClr>
                </a:solidFill>
              </a:rPr>
              <a:t>Licitaci</a:t>
            </a:r>
            <a:r>
              <a:rPr lang="es-CO" sz="2800" dirty="0" err="1">
                <a:solidFill>
                  <a:schemeClr val="bg2">
                    <a:lumMod val="50000"/>
                  </a:schemeClr>
                </a:solidFill>
              </a:rPr>
              <a:t>ón</a:t>
            </a:r>
            <a:r>
              <a:rPr lang="es-CO" sz="2800" dirty="0">
                <a:solidFill>
                  <a:schemeClr val="bg2">
                    <a:lumMod val="50000"/>
                  </a:schemeClr>
                </a:solidFill>
              </a:rPr>
              <a:t> Pública: </a:t>
            </a:r>
            <a:r>
              <a:rPr lang="es-CO" sz="2800" dirty="0">
                <a:solidFill>
                  <a:schemeClr val="bg2">
                    <a:lumMod val="50000"/>
                  </a:schemeClr>
                </a:solidFill>
                <a:hlinkClick r:id="rId7"/>
              </a:rPr>
              <a:t>https://www.colombiacompra.gov.co/sites/cce_public/files/cce_step/cce-sec-gi-18guiasecopii_eepclicitacionpublica20-04-2022.pdf</a:t>
            </a:r>
            <a:r>
              <a:rPr lang="es-CO"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Licitación de Obra Pública: </a:t>
            </a:r>
            <a:r>
              <a:rPr lang="es-MX" sz="2800" dirty="0">
                <a:solidFill>
                  <a:schemeClr val="bg2">
                    <a:lumMod val="50000"/>
                  </a:schemeClr>
                </a:solidFill>
                <a:hlinkClick r:id="rId8"/>
              </a:rPr>
              <a:t>https://www.colombiacompra.gov.co/sites/cce_public/files/cce_step/cce-sec-gi-19guiasecopii_eemclicitacionpublicaobra20-04-2022.pdf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Concurso de Méritos abiertos: </a:t>
            </a:r>
            <a:r>
              <a:rPr lang="es-MX" sz="2800" dirty="0">
                <a:solidFill>
                  <a:schemeClr val="bg2">
                    <a:lumMod val="50000"/>
                  </a:schemeClr>
                </a:solidFill>
                <a:hlinkClick r:id="rId9"/>
              </a:rPr>
              <a:t>https://www.colombiacompra.gov.co/sites/cce_public/files/cce_step/cce-sec-gi-16guiasecopii_eepcconcursomeritosabierto20-04-2022.pdf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Contratación directa con oferta: </a:t>
            </a:r>
            <a:r>
              <a:rPr lang="es-MX" sz="2800" dirty="0">
                <a:solidFill>
                  <a:schemeClr val="bg2">
                    <a:lumMod val="50000"/>
                  </a:schemeClr>
                </a:solidFill>
                <a:hlinkClick r:id="rId10"/>
              </a:rPr>
              <a:t>https://www.colombiacompra.gov.co/sites/cce_public/files/cce_step/cce-sec-gi-17guiasecopii_eepccontrataciondirectaconofertas20-04-2022.pdf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Contratación directa sin ofertas: </a:t>
            </a:r>
            <a:r>
              <a:rPr lang="es-MX" sz="2800" dirty="0">
                <a:solidFill>
                  <a:schemeClr val="bg2">
                    <a:lumMod val="50000"/>
                  </a:schemeClr>
                </a:solidFill>
                <a:hlinkClick r:id="rId11"/>
              </a:rPr>
              <a:t>https://www.colombiacompra.gov.co/sites/cce_public/files/cce_step/cce-sec-gi-10eemccontrataciondirectaso08-09-2021.pdf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endParaRPr lang="es-MX" sz="2800" dirty="0">
              <a:solidFill>
                <a:schemeClr val="bg2">
                  <a:lumMod val="50000"/>
                </a:schemeClr>
              </a:solidFill>
            </a:endParaRPr>
          </a:p>
        </p:txBody>
      </p:sp>
    </p:spTree>
    <p:extLst>
      <p:ext uri="{BB962C8B-B14F-4D97-AF65-F5344CB8AC3E}">
        <p14:creationId xmlns:p14="http://schemas.microsoft.com/office/powerpoint/2010/main" val="270903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Modalidades de Contrataci</a:t>
            </a:r>
            <a:r>
              <a:rPr lang="es-MX" sz="3200" b="1" i="1" dirty="0">
                <a:solidFill>
                  <a:prstClr val="white"/>
                </a:solidFill>
                <a:latin typeface="Oswald"/>
              </a:rPr>
              <a:t>ón</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5262979"/>
          </a:xfrm>
          <a:prstGeom prst="rect">
            <a:avLst/>
          </a:prstGeom>
          <a:noFill/>
        </p:spPr>
        <p:txBody>
          <a:bodyPr wrap="square" rtlCol="0">
            <a:spAutoFit/>
          </a:bodyPr>
          <a:lstStyle/>
          <a:p>
            <a:pPr marL="457200" indent="-457200" algn="just">
              <a:buFont typeface="Wingdings" panose="05000000000000000000" pitchFamily="2" charset="2"/>
              <a:buChar char="Ø"/>
            </a:pPr>
            <a:r>
              <a:rPr lang="es-MX" sz="2800" dirty="0">
                <a:solidFill>
                  <a:schemeClr val="bg2">
                    <a:lumMod val="50000"/>
                  </a:schemeClr>
                </a:solidFill>
              </a:rPr>
              <a:t>Subasta Electrónica: </a:t>
            </a:r>
            <a:r>
              <a:rPr lang="es-MX" sz="2800" dirty="0">
                <a:solidFill>
                  <a:schemeClr val="bg2">
                    <a:lumMod val="50000"/>
                  </a:schemeClr>
                </a:solidFill>
                <a:hlinkClick r:id="rId6"/>
              </a:rPr>
              <a:t>https://www.colombiacompra.gov.co/sites/cce_public/files/cce_step/cce-sec-gi-25guiasecopii_eemcseleccionabreviadasubastainversa_subastaelectronica20-04-2022_0.pdf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Menor Cuantía: </a:t>
            </a:r>
            <a:r>
              <a:rPr lang="es-MX" sz="2800" dirty="0">
                <a:solidFill>
                  <a:schemeClr val="bg2">
                    <a:lumMod val="50000"/>
                  </a:schemeClr>
                </a:solidFill>
                <a:hlinkClick r:id="rId7"/>
              </a:rPr>
              <a:t>https://www.colombiacompra.gov.co/sites/cce_public/files/cce_step/cce-sec-gi-24guiasecopii_eemcseleccionabreviadamenorcuantia20-04-2022.pdf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Régimen especial con ofertas: </a:t>
            </a:r>
            <a:r>
              <a:rPr lang="es-MX" sz="2800" dirty="0">
                <a:solidFill>
                  <a:schemeClr val="bg2">
                    <a:lumMod val="50000"/>
                  </a:schemeClr>
                </a:solidFill>
                <a:hlinkClick r:id="rId8"/>
              </a:rPr>
              <a:t>https://www.colombiacompra.gov.co/sites/cce_public/files/cce_step/cce-sec-gi-21guiasecopii_eemcregimenespecialconofertas20-04-2022.pdf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Régimen especial sin ofertas: </a:t>
            </a:r>
            <a:r>
              <a:rPr lang="es-MX" sz="2800" dirty="0">
                <a:solidFill>
                  <a:schemeClr val="bg2">
                    <a:lumMod val="50000"/>
                  </a:schemeClr>
                </a:solidFill>
                <a:hlinkClick r:id="rId9"/>
              </a:rPr>
              <a:t>https://www.colombiacompra.gov.co/sites/cce_public/files/cce_step/cce-sec-gi-22guiasecopii_eemcregimenespecialsinofertas20-04-2022.pdf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p:txBody>
      </p:sp>
    </p:spTree>
    <p:extLst>
      <p:ext uri="{BB962C8B-B14F-4D97-AF65-F5344CB8AC3E}">
        <p14:creationId xmlns:p14="http://schemas.microsoft.com/office/powerpoint/2010/main" val="12246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Gesti</a:t>
            </a:r>
            <a:r>
              <a:rPr lang="es-MX" sz="3200" b="1" i="1" dirty="0">
                <a:solidFill>
                  <a:prstClr val="white"/>
                </a:solidFill>
                <a:latin typeface="Oswald"/>
              </a:rPr>
              <a:t>ón Contractual</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2677656"/>
          </a:xfrm>
          <a:prstGeom prst="rect">
            <a:avLst/>
          </a:prstGeom>
          <a:noFill/>
        </p:spPr>
        <p:txBody>
          <a:bodyPr wrap="square" rtlCol="0">
            <a:spAutoFit/>
          </a:bodyPr>
          <a:lstStyle/>
          <a:p>
            <a:pPr marL="457200" indent="-457200" algn="just">
              <a:buFont typeface="Wingdings" panose="05000000000000000000" pitchFamily="2" charset="2"/>
              <a:buChar char="Ø"/>
            </a:pPr>
            <a:r>
              <a:rPr lang="es-MX" sz="2800" dirty="0">
                <a:solidFill>
                  <a:schemeClr val="bg2">
                    <a:lumMod val="50000"/>
                  </a:schemeClr>
                </a:solidFill>
              </a:rPr>
              <a:t>Gestión Contractual: </a:t>
            </a:r>
            <a:r>
              <a:rPr lang="es-MX" sz="2800" dirty="0">
                <a:solidFill>
                  <a:schemeClr val="bg2">
                    <a:lumMod val="50000"/>
                  </a:schemeClr>
                </a:solidFill>
                <a:hlinkClick r:id="rId6"/>
              </a:rPr>
              <a:t>https://www.colombiacompra.gov.co/sites/cce_public/files/cce_step/cce-sec-gi-13eegestioncontractual08-09-2021.pdf</a:t>
            </a:r>
            <a:r>
              <a:rPr lang="es-MX" sz="2800" dirty="0">
                <a:solidFill>
                  <a:schemeClr val="bg2">
                    <a:lumMod val="50000"/>
                  </a:schemeClr>
                </a:solidFill>
              </a:rPr>
              <a:t> </a:t>
            </a:r>
          </a:p>
          <a:p>
            <a:pPr marL="457200" indent="-457200" algn="just">
              <a:buFont typeface="Wingdings" panose="05000000000000000000" pitchFamily="2" charset="2"/>
              <a:buChar char="Ø"/>
            </a:pPr>
            <a:endParaRPr lang="es-MX" sz="2800" dirty="0">
              <a:solidFill>
                <a:schemeClr val="bg2">
                  <a:lumMod val="50000"/>
                </a:schemeClr>
              </a:solidFill>
            </a:endParaRPr>
          </a:p>
          <a:p>
            <a:pPr marL="457200" indent="-457200" algn="just">
              <a:buFont typeface="Wingdings" panose="05000000000000000000" pitchFamily="2" charset="2"/>
              <a:buChar char="Ø"/>
            </a:pPr>
            <a:r>
              <a:rPr lang="es-MX" sz="2800" dirty="0">
                <a:solidFill>
                  <a:schemeClr val="bg2">
                    <a:lumMod val="50000"/>
                  </a:schemeClr>
                </a:solidFill>
              </a:rPr>
              <a:t>Incumplimientos: </a:t>
            </a:r>
            <a:r>
              <a:rPr lang="es-MX" sz="2800" dirty="0">
                <a:solidFill>
                  <a:schemeClr val="bg2">
                    <a:lumMod val="50000"/>
                  </a:schemeClr>
                </a:solidFill>
                <a:hlinkClick r:id="rId7"/>
              </a:rPr>
              <a:t>https://www.colombiacompra.gov.co/sites/cce_public/files/cce_step/20190821guiagcincumplimientosentidadestatalv8.pdf</a:t>
            </a:r>
            <a:r>
              <a:rPr lang="es-MX" sz="2800" dirty="0">
                <a:solidFill>
                  <a:schemeClr val="bg2">
                    <a:lumMod val="50000"/>
                  </a:schemeClr>
                </a:solidFill>
              </a:rPr>
              <a:t> </a:t>
            </a:r>
          </a:p>
        </p:txBody>
      </p:sp>
    </p:spTree>
    <p:extLst>
      <p:ext uri="{BB962C8B-B14F-4D97-AF65-F5344CB8AC3E}">
        <p14:creationId xmlns:p14="http://schemas.microsoft.com/office/powerpoint/2010/main" val="75390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7173393"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Módulo Régimen Especial - Publicitario</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6863417"/>
          </a:xfrm>
          <a:prstGeom prst="rect">
            <a:avLst/>
          </a:prstGeom>
          <a:noFill/>
        </p:spPr>
        <p:txBody>
          <a:bodyPr wrap="square" rtlCol="0">
            <a:spAutoFit/>
          </a:bodyPr>
          <a:lstStyle/>
          <a:p>
            <a:pPr algn="just"/>
            <a:r>
              <a:rPr lang="es-MX" sz="4000" b="1" dirty="0">
                <a:solidFill>
                  <a:schemeClr val="accent2"/>
                </a:solidFill>
              </a:rPr>
              <a:t>Aspectos Relevantes:</a:t>
            </a:r>
          </a:p>
          <a:p>
            <a:pPr algn="just"/>
            <a:endParaRPr lang="es-MX" sz="4000" b="1" dirty="0">
              <a:solidFill>
                <a:schemeClr val="accent2"/>
              </a:solidFill>
            </a:endParaRPr>
          </a:p>
          <a:p>
            <a:pPr marL="285750" indent="-285750" algn="just">
              <a:buFont typeface="Arial" panose="020B0604020202020204" pitchFamily="34" charset="0"/>
              <a:buChar char="•"/>
            </a:pPr>
            <a:r>
              <a:rPr lang="es-MX" sz="4000" dirty="0">
                <a:solidFill>
                  <a:schemeClr val="accent5">
                    <a:lumMod val="75000"/>
                  </a:schemeClr>
                </a:solidFill>
              </a:rPr>
              <a:t>No es transaccional.</a:t>
            </a:r>
          </a:p>
          <a:p>
            <a:pPr marL="285750" indent="-285750" algn="just">
              <a:buFont typeface="Arial" panose="020B0604020202020204" pitchFamily="34" charset="0"/>
              <a:buChar char="•"/>
            </a:pPr>
            <a:r>
              <a:rPr lang="es-MX" sz="4000" dirty="0">
                <a:solidFill>
                  <a:schemeClr val="accent5">
                    <a:lumMod val="75000"/>
                  </a:schemeClr>
                </a:solidFill>
              </a:rPr>
              <a:t>Se debe publicar dentro de los 3 días hábiles siguientes a la expedición de los documentos (artículo 2.2.1.1.1.7.1 del Decreto 1082 de 2015).</a:t>
            </a:r>
          </a:p>
          <a:p>
            <a:pPr marL="285750" indent="-285750" algn="just">
              <a:buFont typeface="Arial" panose="020B0604020202020204" pitchFamily="34" charset="0"/>
              <a:buChar char="•"/>
            </a:pPr>
            <a:r>
              <a:rPr lang="es-MX" sz="4000" dirty="0">
                <a:solidFill>
                  <a:schemeClr val="accent5">
                    <a:lumMod val="75000"/>
                  </a:schemeClr>
                </a:solidFill>
              </a:rPr>
              <a:t>No requiere que el contratista esté registrado en SECOP II.</a:t>
            </a:r>
          </a:p>
          <a:p>
            <a:pPr marL="285750" indent="-285750" algn="just">
              <a:buFont typeface="Arial" panose="020B0604020202020204" pitchFamily="34" charset="0"/>
              <a:buChar char="•"/>
            </a:pPr>
            <a:r>
              <a:rPr lang="es-MX" sz="4000" dirty="0">
                <a:solidFill>
                  <a:schemeClr val="accent5">
                    <a:lumMod val="75000"/>
                  </a:schemeClr>
                </a:solidFill>
              </a:rPr>
              <a:t>No debe existir duplicidad en la publicación de los documentos.</a:t>
            </a:r>
          </a:p>
          <a:p>
            <a:pPr marL="285750" indent="-285750" algn="just">
              <a:buFont typeface="Arial" panose="020B0604020202020204" pitchFamily="34" charset="0"/>
              <a:buChar char="•"/>
            </a:pPr>
            <a:r>
              <a:rPr lang="es-MX" sz="4000" dirty="0">
                <a:solidFill>
                  <a:schemeClr val="accent5">
                    <a:lumMod val="75000"/>
                  </a:schemeClr>
                </a:solidFill>
              </a:rPr>
              <a:t>No se debe dar “</a:t>
            </a:r>
            <a:r>
              <a:rPr lang="es-MX" sz="4000" b="1" dirty="0">
                <a:solidFill>
                  <a:schemeClr val="accent5">
                    <a:lumMod val="75000"/>
                  </a:schemeClr>
                </a:solidFill>
              </a:rPr>
              <a:t>FINALIZAR</a:t>
            </a:r>
            <a:r>
              <a:rPr lang="es-MX" sz="4000" dirty="0">
                <a:solidFill>
                  <a:schemeClr val="accent5">
                    <a:lumMod val="75000"/>
                  </a:schemeClr>
                </a:solidFill>
              </a:rPr>
              <a:t>” en la fase 1 (proceso).</a:t>
            </a:r>
          </a:p>
          <a:p>
            <a:pPr marL="285750" indent="-285750">
              <a:buFont typeface="Arial" panose="020B0604020202020204" pitchFamily="34" charset="0"/>
              <a:buChar char="•"/>
            </a:pPr>
            <a:endParaRPr lang="es-MX" sz="4000" dirty="0">
              <a:solidFill>
                <a:schemeClr val="accent5">
                  <a:lumMod val="75000"/>
                </a:schemeClr>
              </a:solidFill>
            </a:endParaRPr>
          </a:p>
          <a:p>
            <a:pPr algn="just"/>
            <a:r>
              <a:rPr lang="es-MX" sz="4000" b="1" dirty="0">
                <a:solidFill>
                  <a:schemeClr val="accent5">
                    <a:lumMod val="75000"/>
                  </a:schemeClr>
                </a:solidFill>
              </a:rPr>
              <a:t>VEÁMOS UN CASO PRÁCTICO</a:t>
            </a:r>
          </a:p>
          <a:p>
            <a:pPr algn="just"/>
            <a:endParaRPr lang="es-MX" sz="4000" dirty="0">
              <a:solidFill>
                <a:schemeClr val="bg2">
                  <a:lumMod val="50000"/>
                </a:schemeClr>
              </a:solidFill>
            </a:endParaRPr>
          </a:p>
        </p:txBody>
      </p:sp>
    </p:spTree>
    <p:extLst>
      <p:ext uri="{BB962C8B-B14F-4D97-AF65-F5344CB8AC3E}">
        <p14:creationId xmlns:p14="http://schemas.microsoft.com/office/powerpoint/2010/main" val="122796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A5CDEBC-2273-4F86-ADBF-C5283AAF7966}"/>
              </a:ext>
            </a:extLst>
          </p:cNvPr>
          <p:cNvSpPr/>
          <p:nvPr/>
        </p:nvSpPr>
        <p:spPr>
          <a:xfrm>
            <a:off x="4970584" y="3610708"/>
            <a:ext cx="10644554" cy="2646878"/>
          </a:xfrm>
          <a:prstGeom prst="rect">
            <a:avLst/>
          </a:prstGeom>
          <a:noFill/>
        </p:spPr>
        <p:txBody>
          <a:bodyPr wrap="square" lIns="91440" tIns="45720" rIns="91440" bIns="45720">
            <a:spAutoFit/>
          </a:bodyPr>
          <a:lstStyle/>
          <a:p>
            <a:pPr algn="ctr"/>
            <a:r>
              <a:rPr lang="es-ES" sz="16600" b="1" cap="none" spc="0" dirty="0">
                <a:ln w="12700">
                  <a:noFill/>
                  <a:prstDash val="solid"/>
                </a:ln>
                <a:solidFill>
                  <a:schemeClr val="accent1">
                    <a:lumMod val="75000"/>
                  </a:schemeClr>
                </a:solidFill>
                <a:effectLst>
                  <a:outerShdw dist="38100" dir="2640000" algn="bl" rotWithShape="0">
                    <a:schemeClr val="accent1"/>
                  </a:outerShdw>
                </a:effectLst>
              </a:rPr>
              <a:t>GRACIAS</a:t>
            </a:r>
            <a:endParaRPr lang="es-CO" sz="16600" b="1" cap="none" spc="0" dirty="0">
              <a:ln w="12700">
                <a:no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43423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ORDEN DEL DÍA</a:t>
            </a:r>
            <a:endParaRPr lang="es-CO" sz="3200" b="1" i="1" dirty="0">
              <a:solidFill>
                <a:prstClr val="white"/>
              </a:solidFill>
              <a:latin typeface="Oswald"/>
              <a:cs typeface="Arial"/>
            </a:endParaRPr>
          </a:p>
          <a:p>
            <a:endParaRPr lang="es-CO" sz="3600" dirty="0">
              <a:latin typeface="Oswald"/>
            </a:endParaRPr>
          </a:p>
        </p:txBody>
      </p:sp>
      <p:graphicFrame>
        <p:nvGraphicFramePr>
          <p:cNvPr id="8" name="Tabla 7">
            <a:extLst>
              <a:ext uri="{FF2B5EF4-FFF2-40B4-BE49-F238E27FC236}">
                <a16:creationId xmlns:a16="http://schemas.microsoft.com/office/drawing/2014/main" id="{42F07B98-A67E-4CDF-8CA5-E056A387566C}"/>
              </a:ext>
            </a:extLst>
          </p:cNvPr>
          <p:cNvGraphicFramePr>
            <a:graphicFrameLocks noGrp="1"/>
          </p:cNvGraphicFramePr>
          <p:nvPr>
            <p:extLst>
              <p:ext uri="{D42A27DB-BD31-4B8C-83A1-F6EECF244321}">
                <p14:modId xmlns:p14="http://schemas.microsoft.com/office/powerpoint/2010/main" val="3466501161"/>
              </p:ext>
            </p:extLst>
          </p:nvPr>
        </p:nvGraphicFramePr>
        <p:xfrm>
          <a:off x="1430214" y="2133600"/>
          <a:ext cx="15263447" cy="7594073"/>
        </p:xfrm>
        <a:graphic>
          <a:graphicData uri="http://schemas.openxmlformats.org/drawingml/2006/table">
            <a:tbl>
              <a:tblPr firstRow="1" firstCol="1" bandRow="1"/>
              <a:tblGrid>
                <a:gridCol w="4167088">
                  <a:extLst>
                    <a:ext uri="{9D8B030D-6E8A-4147-A177-3AD203B41FA5}">
                      <a16:colId xmlns:a16="http://schemas.microsoft.com/office/drawing/2014/main" val="2126410023"/>
                    </a:ext>
                  </a:extLst>
                </a:gridCol>
                <a:gridCol w="6643528">
                  <a:extLst>
                    <a:ext uri="{9D8B030D-6E8A-4147-A177-3AD203B41FA5}">
                      <a16:colId xmlns:a16="http://schemas.microsoft.com/office/drawing/2014/main" val="4011166863"/>
                    </a:ext>
                  </a:extLst>
                </a:gridCol>
                <a:gridCol w="4452831">
                  <a:extLst>
                    <a:ext uri="{9D8B030D-6E8A-4147-A177-3AD203B41FA5}">
                      <a16:colId xmlns:a16="http://schemas.microsoft.com/office/drawing/2014/main" val="3195609131"/>
                    </a:ext>
                  </a:extLst>
                </a:gridCol>
              </a:tblGrid>
              <a:tr h="81500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dirty="0">
                          <a:effectLst/>
                        </a:rPr>
                        <a:t>HORA</a:t>
                      </a:r>
                      <a:endParaRPr lang="es-CO" sz="2800" b="1" i="0" u="none" strike="noStrike" dirty="0">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dirty="0">
                          <a:effectLst/>
                        </a:rPr>
                        <a:t>ACTIVIDAD</a:t>
                      </a:r>
                      <a:endParaRPr lang="es-CO" sz="2800" b="1" i="0" u="none" strike="noStrike" dirty="0">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dirty="0">
                          <a:effectLst/>
                        </a:rPr>
                        <a:t>RESPONSABLE</a:t>
                      </a:r>
                      <a:endParaRPr lang="es-CO" sz="2800" b="1" i="0" u="none" strike="noStrike" dirty="0">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291469860"/>
                  </a:ext>
                </a:extLst>
              </a:tr>
              <a:tr h="8309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8:30 – 9:00</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REGISTRO DE ASISTENTES</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Edgar Guerrero</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65390728"/>
                  </a:ext>
                </a:extLst>
              </a:tr>
              <a:tr h="140471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9.00 – 9:10</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BIENVENIDA</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MX" sz="2800" u="none" strike="noStrike" dirty="0">
                          <a:effectLst/>
                        </a:rPr>
                        <a:t>Oficina Asesora Jurídica SED</a:t>
                      </a:r>
                      <a:endParaRPr lang="es-MX"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06088273"/>
                  </a:ext>
                </a:extLst>
              </a:tr>
              <a:tr h="126245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9:10 – 10:00 </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rtl="0" fontAlgn="ctr"/>
                      <a:r>
                        <a:rPr lang="es-MX" sz="2800" u="none" strike="noStrike" dirty="0">
                          <a:effectLst/>
                        </a:rPr>
                        <a:t>REGISTRO, Y CONFIGURACION DE CUENTAS Y USUARIOS EN LA PLATAFORMA SECOP II.</a:t>
                      </a:r>
                      <a:endParaRPr lang="es-MX"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Dra. María Mercedes </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6701081"/>
                  </a:ext>
                </a:extLst>
              </a:tr>
              <a:tr h="112068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10: 00 A 10:30</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rtl="0" fontAlgn="ctr"/>
                      <a:r>
                        <a:rPr lang="es-MX" sz="2800" u="none" strike="noStrike">
                          <a:effectLst/>
                        </a:rPr>
                        <a:t>PUBLICACION EN SECOP II - ENTIDADES RÉGIMEN EXCEPTUADO</a:t>
                      </a:r>
                      <a:endParaRPr lang="es-MX"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a:effectLst/>
                        </a:rPr>
                        <a:t>Dra. Gina Paola Cubillos</a:t>
                      </a:r>
                      <a:endParaRPr lang="es-CO"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332491511"/>
                  </a:ext>
                </a:extLst>
              </a:tr>
              <a:tr h="81500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11:00 - 11:30 </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MX" sz="2800" u="none" strike="noStrike">
                          <a:effectLst/>
                        </a:rPr>
                        <a:t>EJERCICIO PRACTICO. PUBLICACION REGIMEN ESPECIAL - PUBLICITARIO</a:t>
                      </a:r>
                      <a:endParaRPr lang="es-MX"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a:effectLst/>
                        </a:rPr>
                        <a:t>Dra. Gina Paola Cubillos</a:t>
                      </a:r>
                      <a:endParaRPr lang="es-CO"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39672003"/>
                  </a:ext>
                </a:extLst>
              </a:tr>
              <a:tr h="81500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a:effectLst/>
                        </a:rPr>
                        <a:t>11:30 - 12:00</a:t>
                      </a:r>
                      <a:endParaRPr lang="es-CO" sz="2800" b="1" i="0" u="none" strike="noStrike">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MX" sz="2800" u="none" strike="noStrike">
                          <a:effectLst/>
                        </a:rPr>
                        <a:t>EJERCICIO PRÁCTICO. PUBLICACIÓN CONTRATACION DIRECTA</a:t>
                      </a:r>
                      <a:endParaRPr lang="es-MX"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a:effectLst/>
                        </a:rPr>
                        <a:t>Dra. Gina Paola Cubillos</a:t>
                      </a:r>
                      <a:endParaRPr lang="es-CO" sz="2800" b="0" i="0" u="none" strike="noStrike">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603739745"/>
                  </a:ext>
                </a:extLst>
              </a:tr>
              <a:tr h="41549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rtl="0" fontAlgn="ctr"/>
                      <a:r>
                        <a:rPr lang="es-CO" sz="2800" u="none" strike="noStrike" dirty="0">
                          <a:effectLst/>
                        </a:rPr>
                        <a:t>12:00</a:t>
                      </a:r>
                      <a:endParaRPr lang="es-CO" sz="2800" b="1" i="0" u="none" strike="noStrike" dirty="0">
                        <a:solidFill>
                          <a:srgbClr val="FFFFFF"/>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CIERRE</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rtl="0" fontAlgn="ctr"/>
                      <a:r>
                        <a:rPr lang="es-CO" sz="2800" u="none" strike="noStrike" dirty="0">
                          <a:effectLst/>
                        </a:rPr>
                        <a:t> </a:t>
                      </a:r>
                      <a:endParaRPr lang="es-CO" sz="2800" b="0" i="0" u="none" strike="noStrike" dirty="0">
                        <a:solidFill>
                          <a:srgbClr val="000000"/>
                        </a:solidFill>
                        <a:effectLst/>
                        <a:latin typeface="Calibri" panose="020F0502020204030204" pitchFamily="34" charset="0"/>
                      </a:endParaRPr>
                    </a:p>
                  </a:txBody>
                  <a:tcPr marL="8880" marR="8880" marT="888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23734219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Registro usuario y cuentas Entidades</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8279190"/>
          </a:xfrm>
          <a:prstGeom prst="rect">
            <a:avLst/>
          </a:prstGeom>
          <a:noFill/>
        </p:spPr>
        <p:txBody>
          <a:bodyPr wrap="square" rtlCol="0">
            <a:spAutoFit/>
          </a:bodyPr>
          <a:lstStyle/>
          <a:p>
            <a:pPr algn="just"/>
            <a:r>
              <a:rPr lang="es-MX" sz="2800" dirty="0">
                <a:solidFill>
                  <a:schemeClr val="bg2">
                    <a:lumMod val="50000"/>
                  </a:schemeClr>
                </a:solidFill>
              </a:rPr>
              <a:t>Existen dos tipos de usuario en el SECOP II, el usuario administrador y el usuario comprador:               </a:t>
            </a:r>
          </a:p>
          <a:p>
            <a:pPr algn="just"/>
            <a:endParaRPr lang="es-MX" sz="2800" dirty="0">
              <a:solidFill>
                <a:schemeClr val="bg2">
                  <a:lumMod val="50000"/>
                </a:schemeClr>
              </a:solidFill>
            </a:endParaRPr>
          </a:p>
          <a:p>
            <a:pPr algn="just"/>
            <a:r>
              <a:rPr lang="es-MX" sz="2800" dirty="0">
                <a:solidFill>
                  <a:schemeClr val="bg2">
                    <a:lumMod val="50000"/>
                  </a:schemeClr>
                </a:solidFill>
              </a:rPr>
              <a:t>• Usuario Administrador: Es el funcionario o contratista que se encarga de crear y configurar la cuenta de la Entidad Estatal en el SECOP II. La configuración comprende: i) autorizar el acceso por parte de los usuarios compradores a la cuenta de la Entidad Estatal; (</a:t>
            </a:r>
            <a:r>
              <a:rPr lang="es-MX" sz="2800" dirty="0" err="1">
                <a:solidFill>
                  <a:schemeClr val="bg2">
                    <a:lumMod val="50000"/>
                  </a:schemeClr>
                </a:solidFill>
              </a:rPr>
              <a:t>ii</a:t>
            </a:r>
            <a:r>
              <a:rPr lang="es-MX" sz="2800" dirty="0">
                <a:solidFill>
                  <a:schemeClr val="bg2">
                    <a:lumMod val="50000"/>
                  </a:schemeClr>
                </a:solidFill>
              </a:rPr>
              <a:t>) definir los roles y permisos que tienen estos usuarios para participar en los diferentes Procesos de Contratación que se realicen a través del SECOP II; (</a:t>
            </a:r>
            <a:r>
              <a:rPr lang="es-MX" sz="2800" dirty="0" err="1">
                <a:solidFill>
                  <a:schemeClr val="bg2">
                    <a:lumMod val="50000"/>
                  </a:schemeClr>
                </a:solidFill>
              </a:rPr>
              <a:t>iii</a:t>
            </a:r>
            <a:r>
              <a:rPr lang="es-MX" sz="2800" dirty="0">
                <a:solidFill>
                  <a:schemeClr val="bg2">
                    <a:lumMod val="50000"/>
                  </a:schemeClr>
                </a:solidFill>
              </a:rPr>
              <a:t>) administrar la biblioteca de documentos; entre otros. El usuario administrador es el primer usuario de la Entidad Estatal que debe registrarse en el SECOP II. Cada Entidad Estatal debe tener por lo menos un usuario administrador.</a:t>
            </a:r>
          </a:p>
          <a:p>
            <a:pPr algn="just"/>
            <a:endParaRPr lang="es-MX" sz="2800" dirty="0">
              <a:solidFill>
                <a:schemeClr val="bg2">
                  <a:lumMod val="50000"/>
                </a:schemeClr>
              </a:solidFill>
            </a:endParaRPr>
          </a:p>
          <a:p>
            <a:pPr algn="just"/>
            <a:r>
              <a:rPr lang="es-MX" sz="2800" dirty="0">
                <a:solidFill>
                  <a:schemeClr val="bg2">
                    <a:lumMod val="50000"/>
                  </a:schemeClr>
                </a:solidFill>
              </a:rPr>
              <a:t>El usuario administrador debe ser una persona designada por el ordenador del gasto, que conozca el funcionamiento de la contratación de la Entidad Estatal y que cuente con el tiempo necesario para cumplir con las responsabilidades mencionadas arriba.</a:t>
            </a:r>
          </a:p>
          <a:p>
            <a:pPr algn="just"/>
            <a:endParaRPr lang="es-MX" sz="2800" dirty="0">
              <a:solidFill>
                <a:schemeClr val="bg2">
                  <a:lumMod val="50000"/>
                </a:schemeClr>
              </a:solidFill>
            </a:endParaRPr>
          </a:p>
          <a:p>
            <a:pPr algn="just"/>
            <a:r>
              <a:rPr lang="es-MX" sz="2800" dirty="0">
                <a:solidFill>
                  <a:schemeClr val="bg2">
                    <a:lumMod val="50000"/>
                  </a:schemeClr>
                </a:solidFill>
              </a:rPr>
              <a:t>Usuario Comparador: Es el funcionario o contratista que participa en los Procesos de Contratación usando la cuenta de la Entidad Estatal en el SECOP II. Puede participar en cualquiera de las fases del Proceso (por ejemplo, la creación de los proyectos de pliegos, la elaboración de los pliegos definitivos, apertura y evaluación de ofertas, creación de contratos, etc.). Las personas con cargos directivos en la Entidad (por ejemplo, un ordenador del gasto, secretario general, subdirector de área, jefe de compras, etc.) pueden actuar como usuarios compradores con el fin de aprobar las acciones realizadas por otros usuarios. </a:t>
            </a:r>
            <a:endParaRPr lang="es-CO" sz="2800" dirty="0">
              <a:solidFill>
                <a:schemeClr val="bg2">
                  <a:lumMod val="50000"/>
                </a:schemeClr>
              </a:solidFill>
            </a:endParaRPr>
          </a:p>
        </p:txBody>
      </p:sp>
      <p:sp>
        <p:nvSpPr>
          <p:cNvPr id="31" name="3 CuadroTexto">
            <a:extLst>
              <a:ext uri="{FF2B5EF4-FFF2-40B4-BE49-F238E27FC236}">
                <a16:creationId xmlns:a16="http://schemas.microsoft.com/office/drawing/2014/main" id="{E4204A5C-75B5-4D9E-97F4-DE29B110A547}"/>
              </a:ext>
            </a:extLst>
          </p:cNvPr>
          <p:cNvSpPr txBox="1"/>
          <p:nvPr/>
        </p:nvSpPr>
        <p:spPr>
          <a:xfrm>
            <a:off x="-260690" y="1395661"/>
            <a:ext cx="7036140" cy="584774"/>
          </a:xfrm>
          <a:prstGeom prst="rect">
            <a:avLst/>
          </a:prstGeom>
          <a:noFill/>
        </p:spPr>
        <p:txBody>
          <a:bodyPr wrap="square" rtlCol="0">
            <a:spAutoFit/>
          </a:bodyPr>
          <a:lstStyle/>
          <a:p>
            <a:pPr algn="r" defTabSz="685755">
              <a:defRPr/>
            </a:pPr>
            <a:r>
              <a:rPr lang="es-CO" sz="3200" b="1" i="1" dirty="0">
                <a:solidFill>
                  <a:srgbClr val="215485"/>
                </a:solidFill>
                <a:latin typeface="Oswald Demi-Bold" panose="02000603000000000000" pitchFamily="2" charset="77"/>
              </a:rPr>
              <a:t>Tipos de Usuarios</a:t>
            </a:r>
          </a:p>
        </p:txBody>
      </p:sp>
    </p:spTree>
    <p:extLst>
      <p:ext uri="{BB962C8B-B14F-4D97-AF65-F5344CB8AC3E}">
        <p14:creationId xmlns:p14="http://schemas.microsoft.com/office/powerpoint/2010/main" val="207868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Registro usuario y cuentas Entidades</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932766" y="1457074"/>
            <a:ext cx="17843156" cy="1384995"/>
          </a:xfrm>
          <a:prstGeom prst="rect">
            <a:avLst/>
          </a:prstGeom>
          <a:noFill/>
        </p:spPr>
        <p:txBody>
          <a:bodyPr wrap="square" rtlCol="0">
            <a:spAutoFit/>
          </a:bodyPr>
          <a:lstStyle/>
          <a:p>
            <a:pPr algn="just"/>
            <a:r>
              <a:rPr lang="es-MX" sz="2800" dirty="0">
                <a:solidFill>
                  <a:schemeClr val="bg2">
                    <a:lumMod val="50000"/>
                  </a:schemeClr>
                </a:solidFill>
              </a:rPr>
              <a:t>El registro de los usuarios administradores y compradores de una Entidad Estatal es similar. Para crear su usuario debe ingresar al link: </a:t>
            </a:r>
            <a:r>
              <a:rPr lang="es-MX" sz="2800" dirty="0">
                <a:solidFill>
                  <a:schemeClr val="bg2">
                    <a:lumMod val="50000"/>
                  </a:schemeClr>
                </a:solidFill>
                <a:hlinkClick r:id="rId6"/>
              </a:rPr>
              <a:t>https://community.secop.gov.co/STS/Users/Login/Index?SkinName=CCE</a:t>
            </a:r>
            <a:r>
              <a:rPr lang="es-MX" sz="2800" dirty="0">
                <a:solidFill>
                  <a:schemeClr val="bg2">
                    <a:lumMod val="50000"/>
                  </a:schemeClr>
                </a:solidFill>
              </a:rPr>
              <a:t>,  y hacer clic en “Registro”.</a:t>
            </a:r>
            <a:endParaRPr lang="es-CO" sz="2800" dirty="0">
              <a:solidFill>
                <a:schemeClr val="bg2">
                  <a:lumMod val="50000"/>
                </a:schemeClr>
              </a:solidFill>
            </a:endParaRPr>
          </a:p>
        </p:txBody>
      </p:sp>
      <p:pic>
        <p:nvPicPr>
          <p:cNvPr id="3" name="Imagen 2">
            <a:extLst>
              <a:ext uri="{FF2B5EF4-FFF2-40B4-BE49-F238E27FC236}">
                <a16:creationId xmlns:a16="http://schemas.microsoft.com/office/drawing/2014/main" id="{2BDD786B-CFD2-43E2-A07F-34866D73BA79}"/>
              </a:ext>
            </a:extLst>
          </p:cNvPr>
          <p:cNvPicPr>
            <a:picLocks noChangeAspect="1"/>
          </p:cNvPicPr>
          <p:nvPr/>
        </p:nvPicPr>
        <p:blipFill rotWithShape="1">
          <a:blip r:embed="rId7"/>
          <a:srcRect l="50000" t="43307" r="11583" b="22233"/>
          <a:stretch/>
        </p:blipFill>
        <p:spPr>
          <a:xfrm>
            <a:off x="2693772" y="2920851"/>
            <a:ext cx="14872771" cy="7500477"/>
          </a:xfrm>
          <a:prstGeom prst="rect">
            <a:avLst/>
          </a:prstGeom>
        </p:spPr>
      </p:pic>
    </p:spTree>
    <p:extLst>
      <p:ext uri="{BB962C8B-B14F-4D97-AF65-F5344CB8AC3E}">
        <p14:creationId xmlns:p14="http://schemas.microsoft.com/office/powerpoint/2010/main" val="277151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Registro usuario y cuentas Entidades</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03250" y="1515080"/>
            <a:ext cx="17843156" cy="1384995"/>
          </a:xfrm>
          <a:prstGeom prst="rect">
            <a:avLst/>
          </a:prstGeom>
          <a:noFill/>
        </p:spPr>
        <p:txBody>
          <a:bodyPr wrap="square" rtlCol="0">
            <a:spAutoFit/>
          </a:bodyPr>
          <a:lstStyle/>
          <a:p>
            <a:pPr algn="just"/>
            <a:r>
              <a:rPr lang="es-MX" sz="2800" dirty="0">
                <a:solidFill>
                  <a:schemeClr val="bg2">
                    <a:lumMod val="50000"/>
                  </a:schemeClr>
                </a:solidFill>
              </a:rPr>
              <a:t>Esta acción lo lleva al formulario de registro de usuarios en SECOP II que consta de 3 secciones: Registro de usuario; Confirmar registro; y Crear o solicitar acceso a una Entidad. En la primera sección debe diligenciar los campos de información básica del usuario</a:t>
            </a:r>
            <a:endParaRPr lang="es-CO" sz="2800" dirty="0">
              <a:solidFill>
                <a:schemeClr val="bg2">
                  <a:lumMod val="50000"/>
                </a:schemeClr>
              </a:solidFill>
            </a:endParaRPr>
          </a:p>
        </p:txBody>
      </p:sp>
      <p:pic>
        <p:nvPicPr>
          <p:cNvPr id="3" name="Imagen 2">
            <a:extLst>
              <a:ext uri="{FF2B5EF4-FFF2-40B4-BE49-F238E27FC236}">
                <a16:creationId xmlns:a16="http://schemas.microsoft.com/office/drawing/2014/main" id="{D9F864E4-D420-4EF9-A28B-02B5BB1011C0}"/>
              </a:ext>
            </a:extLst>
          </p:cNvPr>
          <p:cNvPicPr>
            <a:picLocks noChangeAspect="1"/>
          </p:cNvPicPr>
          <p:nvPr/>
        </p:nvPicPr>
        <p:blipFill rotWithShape="1">
          <a:blip r:embed="rId6"/>
          <a:srcRect l="50000" t="42373" r="10633" b="13708"/>
          <a:stretch/>
        </p:blipFill>
        <p:spPr>
          <a:xfrm>
            <a:off x="3587582" y="2944317"/>
            <a:ext cx="11738920" cy="7363128"/>
          </a:xfrm>
          <a:prstGeom prst="rect">
            <a:avLst/>
          </a:prstGeom>
        </p:spPr>
      </p:pic>
    </p:spTree>
    <p:extLst>
      <p:ext uri="{BB962C8B-B14F-4D97-AF65-F5344CB8AC3E}">
        <p14:creationId xmlns:p14="http://schemas.microsoft.com/office/powerpoint/2010/main" val="187560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Registro usuario y cuentas Entidades</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1130472" y="1457074"/>
            <a:ext cx="17843156" cy="5262979"/>
          </a:xfrm>
          <a:prstGeom prst="rect">
            <a:avLst/>
          </a:prstGeom>
          <a:noFill/>
        </p:spPr>
        <p:txBody>
          <a:bodyPr wrap="square" rtlCol="0">
            <a:spAutoFit/>
          </a:bodyPr>
          <a:lstStyle/>
          <a:p>
            <a:pPr algn="just"/>
            <a:r>
              <a:rPr lang="es-MX" sz="2800" dirty="0">
                <a:solidFill>
                  <a:schemeClr val="bg2">
                    <a:lumMod val="50000"/>
                  </a:schemeClr>
                </a:solidFill>
              </a:rPr>
              <a:t>Recomendaciones:</a:t>
            </a:r>
          </a:p>
          <a:p>
            <a:pPr algn="just"/>
            <a:endParaRPr lang="es-MX" sz="2800" dirty="0">
              <a:solidFill>
                <a:schemeClr val="bg2">
                  <a:lumMod val="50000"/>
                </a:schemeClr>
              </a:solidFill>
            </a:endParaRPr>
          </a:p>
          <a:p>
            <a:pPr algn="just"/>
            <a:r>
              <a:rPr lang="es-MX" sz="2800" dirty="0">
                <a:solidFill>
                  <a:schemeClr val="bg2">
                    <a:lumMod val="50000"/>
                  </a:schemeClr>
                </a:solidFill>
              </a:rPr>
              <a:t>1. El usuario debe indicar un correo electrónico al cual tenga acceso en el momento del registro. Recomendamos que sea el institucional, teniendo en cuenta que SECOP II, envía notificaciones de los procesos de contratación de los que es responsable.  </a:t>
            </a:r>
          </a:p>
          <a:p>
            <a:pPr algn="just"/>
            <a:r>
              <a:rPr lang="es-MX" sz="2800" dirty="0">
                <a:solidFill>
                  <a:schemeClr val="bg2">
                    <a:lumMod val="50000"/>
                  </a:schemeClr>
                </a:solidFill>
              </a:rPr>
              <a:t>2. La contraseña debe tener por lo menos 8 caracteres entre letras, mayúsculas y minúsculas, números y caracteres especiales.</a:t>
            </a:r>
          </a:p>
          <a:p>
            <a:pPr algn="just"/>
            <a:r>
              <a:rPr lang="es-MX" sz="2800" dirty="0">
                <a:solidFill>
                  <a:schemeClr val="bg2">
                    <a:lumMod val="50000"/>
                  </a:schemeClr>
                </a:solidFill>
              </a:rPr>
              <a:t>3. La zona horaria debe ser configurada como “(UTC-05:00) Bogotá, lima, Quito” </a:t>
            </a:r>
          </a:p>
          <a:p>
            <a:pPr algn="just"/>
            <a:r>
              <a:rPr lang="es-MX" sz="2800" dirty="0">
                <a:solidFill>
                  <a:schemeClr val="bg2">
                    <a:lumMod val="50000"/>
                  </a:schemeClr>
                </a:solidFill>
              </a:rPr>
              <a:t>4. En el campo “Nombre de la Entidad” los usuarios compradores deben seleccionar de la lista desplegable la Entidad a la que solicitara acceso.   Al terminar de diligenciar la información, haga clic en “Continuar”. El SECOP II habilita la segunda sección del formulario y le indica que ha enviado un mensaje a la dirección de correo electrónico registrada en la sección anterior para confirmar el registro del usuario.</a:t>
            </a:r>
            <a:endParaRPr lang="es-CO" sz="2800" dirty="0">
              <a:solidFill>
                <a:schemeClr val="bg2">
                  <a:lumMod val="50000"/>
                </a:schemeClr>
              </a:solidFill>
            </a:endParaRPr>
          </a:p>
        </p:txBody>
      </p:sp>
      <p:pic>
        <p:nvPicPr>
          <p:cNvPr id="3" name="Imagen 2">
            <a:extLst>
              <a:ext uri="{FF2B5EF4-FFF2-40B4-BE49-F238E27FC236}">
                <a16:creationId xmlns:a16="http://schemas.microsoft.com/office/drawing/2014/main" id="{C6843BD9-8B0C-4DFE-8323-24B6C8B51D3E}"/>
              </a:ext>
            </a:extLst>
          </p:cNvPr>
          <p:cNvPicPr>
            <a:picLocks noChangeAspect="1"/>
          </p:cNvPicPr>
          <p:nvPr/>
        </p:nvPicPr>
        <p:blipFill rotWithShape="1">
          <a:blip r:embed="rId6"/>
          <a:srcRect l="50000" t="42970" r="11583" b="28054"/>
          <a:stretch/>
        </p:blipFill>
        <p:spPr>
          <a:xfrm>
            <a:off x="4902267" y="6451693"/>
            <a:ext cx="11013236" cy="4670246"/>
          </a:xfrm>
          <a:prstGeom prst="rect">
            <a:avLst/>
          </a:prstGeom>
        </p:spPr>
      </p:pic>
    </p:spTree>
    <p:extLst>
      <p:ext uri="{BB962C8B-B14F-4D97-AF65-F5344CB8AC3E}">
        <p14:creationId xmlns:p14="http://schemas.microsoft.com/office/powerpoint/2010/main" val="69121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rPr>
              <a:t>Registro usuario y cuentas Entidades</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67094" y="1432141"/>
            <a:ext cx="17843156" cy="1815882"/>
          </a:xfrm>
          <a:prstGeom prst="rect">
            <a:avLst/>
          </a:prstGeom>
          <a:noFill/>
        </p:spPr>
        <p:txBody>
          <a:bodyPr wrap="square" rtlCol="0">
            <a:spAutoFit/>
          </a:bodyPr>
          <a:lstStyle/>
          <a:p>
            <a:pPr algn="just"/>
            <a:r>
              <a:rPr lang="es-MX" sz="2800" dirty="0">
                <a:solidFill>
                  <a:schemeClr val="bg2">
                    <a:lumMod val="50000"/>
                  </a:schemeClr>
                </a:solidFill>
              </a:rPr>
              <a:t>A continuación, el usuario debe ingresar al correo electrónico y buscar el mensaje, esto le permite activar su usuario en el SECOP II.  Si el correo no está en su bandeja de entrada recuerde revisar en la carpeta de Spam o Correo no deseado, haga clic en el enlace, para continuar. Al hacer clic en el hipervínculo enviado al correo electrónico, el SECOP II lleva al usuario de nuevo al SECOP II</a:t>
            </a:r>
            <a:endParaRPr lang="es-CO" sz="2800" dirty="0">
              <a:solidFill>
                <a:schemeClr val="bg2">
                  <a:lumMod val="50000"/>
                </a:schemeClr>
              </a:solidFill>
            </a:endParaRPr>
          </a:p>
        </p:txBody>
      </p:sp>
      <p:pic>
        <p:nvPicPr>
          <p:cNvPr id="3" name="Imagen 2">
            <a:extLst>
              <a:ext uri="{FF2B5EF4-FFF2-40B4-BE49-F238E27FC236}">
                <a16:creationId xmlns:a16="http://schemas.microsoft.com/office/drawing/2014/main" id="{AF20EECF-2C21-4C24-8749-8F2EF91AC8BA}"/>
              </a:ext>
            </a:extLst>
          </p:cNvPr>
          <p:cNvPicPr>
            <a:picLocks noChangeAspect="1"/>
          </p:cNvPicPr>
          <p:nvPr/>
        </p:nvPicPr>
        <p:blipFill rotWithShape="1">
          <a:blip r:embed="rId6"/>
          <a:srcRect l="50000" t="29169" r="11583" b="12098"/>
          <a:stretch/>
        </p:blipFill>
        <p:spPr>
          <a:xfrm>
            <a:off x="6104238" y="3155799"/>
            <a:ext cx="8575589" cy="7371106"/>
          </a:xfrm>
          <a:prstGeom prst="rect">
            <a:avLst/>
          </a:prstGeom>
        </p:spPr>
      </p:pic>
      <p:sp>
        <p:nvSpPr>
          <p:cNvPr id="5" name="CuadroTexto 4">
            <a:extLst>
              <a:ext uri="{FF2B5EF4-FFF2-40B4-BE49-F238E27FC236}">
                <a16:creationId xmlns:a16="http://schemas.microsoft.com/office/drawing/2014/main" id="{E620C0FC-156A-4342-8C11-8E2C38123AAB}"/>
              </a:ext>
            </a:extLst>
          </p:cNvPr>
          <p:cNvSpPr txBox="1"/>
          <p:nvPr/>
        </p:nvSpPr>
        <p:spPr>
          <a:xfrm>
            <a:off x="2990336" y="10206681"/>
            <a:ext cx="14148316" cy="338554"/>
          </a:xfrm>
          <a:prstGeom prst="rect">
            <a:avLst/>
          </a:prstGeom>
          <a:noFill/>
        </p:spPr>
        <p:txBody>
          <a:bodyPr wrap="square" rtlCol="0">
            <a:spAutoFit/>
          </a:bodyPr>
          <a:lstStyle/>
          <a:p>
            <a:r>
              <a:rPr lang="es-CO" sz="1600" dirty="0">
                <a:hlinkClick r:id="rId7"/>
              </a:rPr>
              <a:t>https://www.colombiacompra.gov.co/sites/cce_public/files/cce_step/cce-sec-gi-12eeppregistrousuarioscuentaentidadestatal08-09-2021.pdf</a:t>
            </a:r>
            <a:r>
              <a:rPr lang="es-CO" sz="1600" dirty="0"/>
              <a:t> </a:t>
            </a:r>
          </a:p>
        </p:txBody>
      </p:sp>
    </p:spTree>
    <p:extLst>
      <p:ext uri="{BB962C8B-B14F-4D97-AF65-F5344CB8AC3E}">
        <p14:creationId xmlns:p14="http://schemas.microsoft.com/office/powerpoint/2010/main" val="2438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6375735" cy="8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Uso del SECOP II Régimen especial </a:t>
            </a:r>
            <a:endParaRPr lang="es-CO" sz="3200" b="1" i="1" dirty="0">
              <a:solidFill>
                <a:prstClr val="white"/>
              </a:solidFill>
              <a:latin typeface="Oswald"/>
              <a:cs typeface="Arial"/>
            </a:endParaRPr>
          </a:p>
          <a:p>
            <a:endParaRPr lang="es-CO" sz="3600" dirty="0">
              <a:latin typeface="Oswald"/>
            </a:endParaRPr>
          </a:p>
        </p:txBody>
      </p:sp>
      <p:sp>
        <p:nvSpPr>
          <p:cNvPr id="2" name="CuadroTexto 1">
            <a:extLst>
              <a:ext uri="{FF2B5EF4-FFF2-40B4-BE49-F238E27FC236}">
                <a16:creationId xmlns:a16="http://schemas.microsoft.com/office/drawing/2014/main" id="{621A0F1E-33B4-4749-B05A-3CD333AD2B51}"/>
              </a:ext>
            </a:extLst>
          </p:cNvPr>
          <p:cNvSpPr txBox="1"/>
          <p:nvPr/>
        </p:nvSpPr>
        <p:spPr>
          <a:xfrm>
            <a:off x="679449" y="2247715"/>
            <a:ext cx="17843156" cy="8402300"/>
          </a:xfrm>
          <a:prstGeom prst="rect">
            <a:avLst/>
          </a:prstGeom>
          <a:noFill/>
        </p:spPr>
        <p:txBody>
          <a:bodyPr wrap="square" rtlCol="0">
            <a:spAutoFit/>
          </a:bodyPr>
          <a:lstStyle/>
          <a:p>
            <a:pPr algn="just"/>
            <a:r>
              <a:rPr lang="es-MX" sz="6000" b="1" dirty="0">
                <a:solidFill>
                  <a:schemeClr val="accent2"/>
                </a:solidFill>
              </a:rPr>
              <a:t>Normatividad:</a:t>
            </a:r>
            <a:br>
              <a:rPr lang="es-MX" sz="6000" dirty="0">
                <a:solidFill>
                  <a:srgbClr val="0070C0"/>
                </a:solidFill>
              </a:rPr>
            </a:br>
            <a:r>
              <a:rPr lang="es-MX" sz="6000" dirty="0">
                <a:solidFill>
                  <a:srgbClr val="0070C0"/>
                </a:solidFill>
              </a:rPr>
              <a:t>* </a:t>
            </a:r>
            <a:r>
              <a:rPr lang="es-MX" sz="6000" b="1" dirty="0">
                <a:solidFill>
                  <a:schemeClr val="accent6">
                    <a:lumMod val="75000"/>
                  </a:schemeClr>
                </a:solidFill>
              </a:rPr>
              <a:t>Ley 2195 de 2022 (Art. 53).</a:t>
            </a:r>
            <a:br>
              <a:rPr lang="es-MX" sz="6000" b="1" dirty="0">
                <a:solidFill>
                  <a:schemeClr val="accent6">
                    <a:lumMod val="75000"/>
                  </a:schemeClr>
                </a:solidFill>
              </a:rPr>
            </a:br>
            <a:r>
              <a:rPr lang="es-MX" sz="6000" dirty="0">
                <a:solidFill>
                  <a:srgbClr val="0070C0"/>
                </a:solidFill>
              </a:rPr>
              <a:t>* </a:t>
            </a:r>
            <a:r>
              <a:rPr lang="es-MX" sz="6000" b="1" dirty="0">
                <a:solidFill>
                  <a:schemeClr val="accent6">
                    <a:lumMod val="75000"/>
                  </a:schemeClr>
                </a:solidFill>
              </a:rPr>
              <a:t>Circular Única Externa de Colombia Compra	Eficiente (Numeral 1.1) - </a:t>
            </a:r>
            <a:r>
              <a:rPr lang="es-MX" sz="6000" dirty="0">
                <a:solidFill>
                  <a:srgbClr val="0070C0"/>
                </a:solidFill>
              </a:rPr>
              <a:t>Impone la obligatoriedad de publicar en SECOP 	II, a las entidades que cuenten con un régimen 	contractual excepcional al del Estatuto General de Contratación de la Administración Pública, a partir del 18 de Julio de 2022</a:t>
            </a:r>
            <a:endParaRPr lang="es-MX" sz="6000" dirty="0">
              <a:solidFill>
                <a:schemeClr val="bg2">
                  <a:lumMod val="50000"/>
                </a:schemeClr>
              </a:solidFill>
            </a:endParaRPr>
          </a:p>
        </p:txBody>
      </p:sp>
    </p:spTree>
    <p:extLst>
      <p:ext uri="{BB962C8B-B14F-4D97-AF65-F5344CB8AC3E}">
        <p14:creationId xmlns:p14="http://schemas.microsoft.com/office/powerpoint/2010/main" val="176916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C:\Users\ACER\Desktop\2022\GOBERNACION\MANUAL DE IMAGEN version 15 de enero 2021\LOGOS SECRETARIAS\LOGO GOBERNACION\LOGO-GOBERNACION-VERTICAL.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38652" y="9778614"/>
            <a:ext cx="2285999" cy="1057662"/>
          </a:xfrm>
          <a:prstGeom prst="rect">
            <a:avLst/>
          </a:prstGeom>
          <a:noFill/>
          <a:ln>
            <a:noFill/>
          </a:ln>
        </p:spPr>
      </p:pic>
      <p:pic>
        <p:nvPicPr>
          <p:cNvPr id="17" name="Picture 2" descr="C:\Users\ACER\Desktop\2022\GOBERNACION\MANUAL DE IMAGEN version 15 de enero 2021\LOGOS SECRETARIAS\LOGO GOBERNACION\LOGO-GOBERNACION-VERTIC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67250" y="9998075"/>
            <a:ext cx="2286000" cy="10576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9715" y="354747"/>
            <a:ext cx="7696200" cy="111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uadroTexto 18"/>
          <p:cNvSpPr txBox="1"/>
          <p:nvPr/>
        </p:nvSpPr>
        <p:spPr>
          <a:xfrm>
            <a:off x="603250" y="549275"/>
            <a:ext cx="7696200" cy="1138773"/>
          </a:xfrm>
          <a:prstGeom prst="rect">
            <a:avLst/>
          </a:prstGeom>
          <a:noFill/>
        </p:spPr>
        <p:txBody>
          <a:bodyPr wrap="square" rtlCol="0">
            <a:spAutoFit/>
          </a:bodyPr>
          <a:lstStyle/>
          <a:p>
            <a:pPr lvl="0"/>
            <a:r>
              <a:rPr lang="es-MX" sz="3200" b="1" i="1" dirty="0">
                <a:solidFill>
                  <a:prstClr val="white"/>
                </a:solidFill>
                <a:latin typeface="Oswald"/>
                <a:cs typeface="Arial"/>
              </a:rPr>
              <a:t>Uso del SECOP II Instituciones educativas</a:t>
            </a:r>
            <a:endParaRPr lang="es-CO" sz="3200" b="1" i="1" dirty="0">
              <a:solidFill>
                <a:prstClr val="white"/>
              </a:solidFill>
              <a:latin typeface="Oswald"/>
              <a:cs typeface="Arial"/>
            </a:endParaRPr>
          </a:p>
          <a:p>
            <a:endParaRPr lang="es-CO" sz="3600" dirty="0">
              <a:latin typeface="Oswald"/>
            </a:endParaRPr>
          </a:p>
        </p:txBody>
      </p:sp>
      <p:pic>
        <p:nvPicPr>
          <p:cNvPr id="7" name="Imagen 6" descr="Interfaz de usuario gráfica, Texto, Aplicación, Correo electrónico&#10;&#10;Descripción generada automáticamente">
            <a:extLst>
              <a:ext uri="{FF2B5EF4-FFF2-40B4-BE49-F238E27FC236}">
                <a16:creationId xmlns:a16="http://schemas.microsoft.com/office/drawing/2014/main" id="{0F35076B-D777-495A-99AB-4FF97B85E9F4}"/>
              </a:ext>
            </a:extLst>
          </p:cNvPr>
          <p:cNvPicPr>
            <a:picLocks noChangeAspect="1"/>
          </p:cNvPicPr>
          <p:nvPr/>
        </p:nvPicPr>
        <p:blipFill rotWithShape="1">
          <a:blip r:embed="rId6"/>
          <a:srcRect l="29843" t="22500" r="30703" b="26594"/>
          <a:stretch/>
        </p:blipFill>
        <p:spPr>
          <a:xfrm>
            <a:off x="1500554" y="1468359"/>
            <a:ext cx="11046477" cy="9507903"/>
          </a:xfrm>
          <a:prstGeom prst="rect">
            <a:avLst/>
          </a:prstGeom>
        </p:spPr>
      </p:pic>
      <p:pic>
        <p:nvPicPr>
          <p:cNvPr id="8" name="Imagen 7">
            <a:extLst>
              <a:ext uri="{FF2B5EF4-FFF2-40B4-BE49-F238E27FC236}">
                <a16:creationId xmlns:a16="http://schemas.microsoft.com/office/drawing/2014/main" id="{067D4C59-260D-43A2-BA7F-502D39B90000}"/>
              </a:ext>
            </a:extLst>
          </p:cNvPr>
          <p:cNvPicPr>
            <a:picLocks noChangeAspect="1"/>
          </p:cNvPicPr>
          <p:nvPr/>
        </p:nvPicPr>
        <p:blipFill>
          <a:blip r:embed="rId7"/>
          <a:stretch>
            <a:fillRect/>
          </a:stretch>
        </p:blipFill>
        <p:spPr>
          <a:xfrm flipH="1">
            <a:off x="14354937" y="4269681"/>
            <a:ext cx="3805167" cy="2769988"/>
          </a:xfrm>
          <a:prstGeom prst="rect">
            <a:avLst/>
          </a:prstGeom>
        </p:spPr>
      </p:pic>
    </p:spTree>
    <p:extLst>
      <p:ext uri="{BB962C8B-B14F-4D97-AF65-F5344CB8AC3E}">
        <p14:creationId xmlns:p14="http://schemas.microsoft.com/office/powerpoint/2010/main" val="381021713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1421</Words>
  <Application>Microsoft Office PowerPoint</Application>
  <PresentationFormat>Personalizado</PresentationFormat>
  <Paragraphs>182</Paragraphs>
  <Slides>18</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Oswald</vt:lpstr>
      <vt:lpstr>Oswald Demi-Bold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Maria Mercedes Gonzalez Vargas</cp:lastModifiedBy>
  <cp:revision>58</cp:revision>
  <dcterms:created xsi:type="dcterms:W3CDTF">2022-02-02T21:08:13Z</dcterms:created>
  <dcterms:modified xsi:type="dcterms:W3CDTF">2023-06-07T11:44:50Z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2022-02-02T00:00:00Z</vt:filetime>
  </property>
  <property fmtid="{D5CDD505-2E9C-101B-9397-08002B2CF9AE}" pid="3" name="Creator">
    <vt:lpwstr>Adobe Illustrator CC 23.1 (Windows)</vt:lpwstr>
  </property>
  <property fmtid="{D5CDD505-2E9C-101B-9397-08002B2CF9AE}" pid="4" name="LastSaved">
    <vt:filetime>2022-02-02T00:00:00Z</vt:filetime>
  </property>
</Properties>
</file>